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nva Sans Bold" panose="020B0604020202020204" charset="0"/>
      <p:regular r:id="rId14"/>
    </p:embeddedFont>
    <p:embeddedFont>
      <p:font typeface="Montserrat" panose="00000500000000000000" pitchFamily="2" charset="0"/>
      <p:regular r:id="rId15"/>
    </p:embeddedFont>
    <p:embeddedFont>
      <p:font typeface="Montserrat Ultra-Bold" panose="020B0604020202020204" charset="0"/>
      <p:regular r:id="rId16"/>
    </p:embeddedFont>
    <p:embeddedFont>
      <p:font typeface="Open Sans" panose="020B0606030504020204" pitchFamily="34" charset="0"/>
      <p:regular r:id="rId17"/>
    </p:embeddedFont>
    <p:embeddedFont>
      <p:font typeface="Open Sans Bold" panose="020B0806030504020204" charset="0"/>
      <p:regular r:id="rId18"/>
    </p:embeddedFont>
    <p:embeddedFont>
      <p:font typeface="Open Sans Bold Bold" panose="020B0604020202020204" charset="0"/>
      <p:regular r:id="rId19"/>
    </p:embeddedFont>
    <p:embeddedFont>
      <p:font typeface="Pathway Gothic One" panose="020B0604020202020204" charset="0"/>
      <p:regular r:id="rId20"/>
    </p:embeddedFont>
    <p:embeddedFont>
      <p:font typeface="Poppins" panose="00000500000000000000" pitchFamily="2" charset="0"/>
      <p:regular r:id="rId21"/>
    </p:embeddedFont>
    <p:embeddedFont>
      <p:font typeface="Poppins Bold" panose="00000800000000000000" charset="0"/>
      <p:regular r:id="rId22"/>
    </p:embeddedFont>
    <p:embeddedFont>
      <p:font typeface="Poppins Bold Italics" panose="020B0604020202020204" charset="0"/>
      <p:regular r:id="rId23"/>
    </p:embeddedFont>
    <p:embeddedFont>
      <p:font typeface="Poppins Semi-Bold" panose="020B0604020202020204" charset="0"/>
      <p:regular r:id="rId24"/>
    </p:embeddedFont>
    <p:embeddedFont>
      <p:font typeface="Poppins Ultra-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10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6.jpeg"/><Relationship Id="rId7" Type="http://schemas.openxmlformats.org/officeDocument/2006/relationships/image" Target="../media/image3.sv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hyperlink" Target="https://forms.gle/RSVBch9GGD2Afc1J7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51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34257" y="3349756"/>
            <a:ext cx="11819487" cy="2514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56"/>
              </a:lnSpc>
            </a:pPr>
            <a:r>
              <a:rPr lang="en-US" sz="13897" spc="708">
                <a:solidFill>
                  <a:srgbClr val="F9F0EA"/>
                </a:solidFill>
                <a:latin typeface="Poppins Bold"/>
              </a:rPr>
              <a:t>TECH</a:t>
            </a:r>
            <a:r>
              <a:rPr lang="en-US" sz="13897" spc="708">
                <a:solidFill>
                  <a:srgbClr val="13A959"/>
                </a:solidFill>
                <a:latin typeface="Poppins Bold"/>
              </a:rPr>
              <a:t>GREEN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6466522" y="-2270760"/>
            <a:ext cx="31602998" cy="13440727"/>
            <a:chOff x="0" y="0"/>
            <a:chExt cx="42137330" cy="17920970"/>
          </a:xfrm>
        </p:grpSpPr>
        <p:sp>
          <p:nvSpPr>
            <p:cNvPr id="5" name="Freeform 5"/>
            <p:cNvSpPr/>
            <p:nvPr/>
          </p:nvSpPr>
          <p:spPr>
            <a:xfrm>
              <a:off x="50800" y="-21590"/>
              <a:ext cx="42034461" cy="17905729"/>
            </a:xfrm>
            <a:custGeom>
              <a:avLst/>
              <a:gdLst/>
              <a:ahLst/>
              <a:cxnLst/>
              <a:rect l="l" t="t" r="r" b="b"/>
              <a:pathLst>
                <a:path w="42034461" h="17905729">
                  <a:moveTo>
                    <a:pt x="0" y="8098790"/>
                  </a:moveTo>
                  <a:cubicBezTo>
                    <a:pt x="0" y="8097520"/>
                    <a:pt x="11430" y="8049260"/>
                    <a:pt x="17780" y="8023860"/>
                  </a:cubicBezTo>
                  <a:cubicBezTo>
                    <a:pt x="24130" y="7999730"/>
                    <a:pt x="35560" y="7951470"/>
                    <a:pt x="35560" y="7950200"/>
                  </a:cubicBezTo>
                  <a:cubicBezTo>
                    <a:pt x="35560" y="7948930"/>
                    <a:pt x="58420" y="7904480"/>
                    <a:pt x="71120" y="7881620"/>
                  </a:cubicBezTo>
                  <a:cubicBezTo>
                    <a:pt x="82550" y="7858760"/>
                    <a:pt x="105410" y="7814310"/>
                    <a:pt x="105410" y="7814310"/>
                  </a:cubicBezTo>
                  <a:cubicBezTo>
                    <a:pt x="106680" y="7813040"/>
                    <a:pt x="139700" y="7774940"/>
                    <a:pt x="156210" y="7755890"/>
                  </a:cubicBezTo>
                  <a:cubicBezTo>
                    <a:pt x="172720" y="7736840"/>
                    <a:pt x="205740" y="7700010"/>
                    <a:pt x="205740" y="7698740"/>
                  </a:cubicBezTo>
                  <a:cubicBezTo>
                    <a:pt x="205740" y="7698740"/>
                    <a:pt x="205740" y="7698740"/>
                    <a:pt x="207010" y="7698740"/>
                  </a:cubicBezTo>
                  <a:cubicBezTo>
                    <a:pt x="207010" y="7697470"/>
                    <a:pt x="247650" y="7669530"/>
                    <a:pt x="269240" y="7654290"/>
                  </a:cubicBezTo>
                  <a:cubicBezTo>
                    <a:pt x="289560" y="7640320"/>
                    <a:pt x="331470" y="7611110"/>
                    <a:pt x="331470" y="7611110"/>
                  </a:cubicBezTo>
                  <a:cubicBezTo>
                    <a:pt x="332740" y="7609840"/>
                    <a:pt x="379730" y="7592060"/>
                    <a:pt x="402590" y="7583170"/>
                  </a:cubicBezTo>
                  <a:cubicBezTo>
                    <a:pt x="426720" y="7574280"/>
                    <a:pt x="473710" y="7556500"/>
                    <a:pt x="474980" y="7555230"/>
                  </a:cubicBezTo>
                  <a:cubicBezTo>
                    <a:pt x="474980" y="7555230"/>
                    <a:pt x="525780" y="7548880"/>
                    <a:pt x="549910" y="7546340"/>
                  </a:cubicBezTo>
                  <a:cubicBezTo>
                    <a:pt x="575310" y="7542530"/>
                    <a:pt x="624840" y="7536180"/>
                    <a:pt x="626110" y="7536180"/>
                  </a:cubicBezTo>
                  <a:cubicBezTo>
                    <a:pt x="631190" y="7536180"/>
                    <a:pt x="1303020" y="7458710"/>
                    <a:pt x="1637030" y="7415530"/>
                  </a:cubicBezTo>
                  <a:cubicBezTo>
                    <a:pt x="1962150" y="7374890"/>
                    <a:pt x="2232660" y="7330440"/>
                    <a:pt x="2602230" y="7285990"/>
                  </a:cubicBezTo>
                  <a:cubicBezTo>
                    <a:pt x="3100070" y="7226300"/>
                    <a:pt x="3881120" y="7142480"/>
                    <a:pt x="4354830" y="7099300"/>
                  </a:cubicBezTo>
                  <a:cubicBezTo>
                    <a:pt x="4677410" y="7070090"/>
                    <a:pt x="5161280" y="7090410"/>
                    <a:pt x="5170170" y="7037070"/>
                  </a:cubicBezTo>
                  <a:cubicBezTo>
                    <a:pt x="5176520" y="7000240"/>
                    <a:pt x="4888230" y="6954520"/>
                    <a:pt x="4814570" y="6882130"/>
                  </a:cubicBezTo>
                  <a:cubicBezTo>
                    <a:pt x="4761230" y="6828790"/>
                    <a:pt x="4786630" y="6722110"/>
                    <a:pt x="4728210" y="6687820"/>
                  </a:cubicBezTo>
                  <a:cubicBezTo>
                    <a:pt x="4645660" y="6639560"/>
                    <a:pt x="4417060" y="6710680"/>
                    <a:pt x="4300220" y="6727190"/>
                  </a:cubicBezTo>
                  <a:cubicBezTo>
                    <a:pt x="4217670" y="6738620"/>
                    <a:pt x="4183380" y="6750050"/>
                    <a:pt x="4089400" y="6766560"/>
                  </a:cubicBezTo>
                  <a:cubicBezTo>
                    <a:pt x="3898900" y="6799580"/>
                    <a:pt x="3528060" y="6863080"/>
                    <a:pt x="3221990" y="6906260"/>
                  </a:cubicBezTo>
                  <a:cubicBezTo>
                    <a:pt x="2880360" y="6953250"/>
                    <a:pt x="2138680" y="7031990"/>
                    <a:pt x="2136140" y="7031990"/>
                  </a:cubicBezTo>
                  <a:cubicBezTo>
                    <a:pt x="2134870" y="7031990"/>
                    <a:pt x="2085340" y="7038340"/>
                    <a:pt x="2059940" y="7042150"/>
                  </a:cubicBezTo>
                  <a:cubicBezTo>
                    <a:pt x="2034540" y="7044690"/>
                    <a:pt x="1985010" y="7052310"/>
                    <a:pt x="1983740" y="7052310"/>
                  </a:cubicBezTo>
                  <a:cubicBezTo>
                    <a:pt x="1982470" y="7052310"/>
                    <a:pt x="1932940" y="7045960"/>
                    <a:pt x="1907540" y="7043420"/>
                  </a:cubicBezTo>
                  <a:cubicBezTo>
                    <a:pt x="1882140" y="7040880"/>
                    <a:pt x="1832610" y="7034530"/>
                    <a:pt x="1831340" y="7034530"/>
                  </a:cubicBezTo>
                  <a:cubicBezTo>
                    <a:pt x="1831340" y="7034530"/>
                    <a:pt x="1784350" y="7016750"/>
                    <a:pt x="1760220" y="7007860"/>
                  </a:cubicBezTo>
                  <a:cubicBezTo>
                    <a:pt x="1736090" y="6998970"/>
                    <a:pt x="1689100" y="6982460"/>
                    <a:pt x="1687830" y="6981190"/>
                  </a:cubicBezTo>
                  <a:cubicBezTo>
                    <a:pt x="1687830" y="6981190"/>
                    <a:pt x="1645920" y="6953250"/>
                    <a:pt x="1624330" y="6939280"/>
                  </a:cubicBezTo>
                  <a:cubicBezTo>
                    <a:pt x="1604010" y="6924040"/>
                    <a:pt x="1562100" y="6896100"/>
                    <a:pt x="1560830" y="6896100"/>
                  </a:cubicBezTo>
                  <a:cubicBezTo>
                    <a:pt x="1560830" y="6894830"/>
                    <a:pt x="1527810" y="6858000"/>
                    <a:pt x="1510030" y="6838950"/>
                  </a:cubicBezTo>
                  <a:cubicBezTo>
                    <a:pt x="1493520" y="6819900"/>
                    <a:pt x="1459230" y="6783070"/>
                    <a:pt x="1459230" y="6781800"/>
                  </a:cubicBezTo>
                  <a:cubicBezTo>
                    <a:pt x="1457960" y="6781800"/>
                    <a:pt x="1435100" y="6737350"/>
                    <a:pt x="1422400" y="6714490"/>
                  </a:cubicBezTo>
                  <a:cubicBezTo>
                    <a:pt x="1410970" y="6692900"/>
                    <a:pt x="1386840" y="6648450"/>
                    <a:pt x="1386840" y="6647180"/>
                  </a:cubicBezTo>
                  <a:cubicBezTo>
                    <a:pt x="1385570" y="6645910"/>
                    <a:pt x="1374140" y="6597650"/>
                    <a:pt x="1367790" y="6573520"/>
                  </a:cubicBezTo>
                  <a:cubicBezTo>
                    <a:pt x="1361440" y="6548120"/>
                    <a:pt x="1348740" y="6499860"/>
                    <a:pt x="1348740" y="6498590"/>
                  </a:cubicBezTo>
                  <a:cubicBezTo>
                    <a:pt x="1348740" y="6498590"/>
                    <a:pt x="1347470" y="6447790"/>
                    <a:pt x="1347470" y="6422390"/>
                  </a:cubicBezTo>
                  <a:cubicBezTo>
                    <a:pt x="1347470" y="6396990"/>
                    <a:pt x="1347470" y="6347460"/>
                    <a:pt x="1347470" y="6346190"/>
                  </a:cubicBezTo>
                  <a:cubicBezTo>
                    <a:pt x="1347470" y="6344920"/>
                    <a:pt x="1358900" y="6296660"/>
                    <a:pt x="1365250" y="6271260"/>
                  </a:cubicBezTo>
                  <a:cubicBezTo>
                    <a:pt x="1370330" y="6247130"/>
                    <a:pt x="1381760" y="6197600"/>
                    <a:pt x="1381760" y="6197600"/>
                  </a:cubicBezTo>
                  <a:cubicBezTo>
                    <a:pt x="1383030" y="6197600"/>
                    <a:pt x="1383030" y="6197600"/>
                    <a:pt x="1383030" y="6197600"/>
                  </a:cubicBezTo>
                  <a:cubicBezTo>
                    <a:pt x="1383030" y="6196330"/>
                    <a:pt x="1383030" y="6196330"/>
                    <a:pt x="1383030" y="6196330"/>
                  </a:cubicBezTo>
                  <a:cubicBezTo>
                    <a:pt x="1383030" y="6196330"/>
                    <a:pt x="1405890" y="6151880"/>
                    <a:pt x="1417320" y="6129020"/>
                  </a:cubicBezTo>
                  <a:cubicBezTo>
                    <a:pt x="1428750" y="6106160"/>
                    <a:pt x="1451610" y="6061710"/>
                    <a:pt x="1452880" y="6060440"/>
                  </a:cubicBezTo>
                  <a:cubicBezTo>
                    <a:pt x="1452880" y="6060440"/>
                    <a:pt x="1485900" y="6022340"/>
                    <a:pt x="1502410" y="6003290"/>
                  </a:cubicBezTo>
                  <a:cubicBezTo>
                    <a:pt x="1518920" y="5984240"/>
                    <a:pt x="1551940" y="5946140"/>
                    <a:pt x="1553210" y="5944870"/>
                  </a:cubicBezTo>
                  <a:cubicBezTo>
                    <a:pt x="1553210" y="5944870"/>
                    <a:pt x="1595120" y="5915660"/>
                    <a:pt x="1615440" y="5901690"/>
                  </a:cubicBezTo>
                  <a:cubicBezTo>
                    <a:pt x="1635760" y="5886450"/>
                    <a:pt x="1677670" y="5857240"/>
                    <a:pt x="1677670" y="5857240"/>
                  </a:cubicBezTo>
                  <a:cubicBezTo>
                    <a:pt x="1678940" y="5857240"/>
                    <a:pt x="1725930" y="5838190"/>
                    <a:pt x="1748790" y="5829300"/>
                  </a:cubicBezTo>
                  <a:cubicBezTo>
                    <a:pt x="1772920" y="5820410"/>
                    <a:pt x="1788160" y="5812790"/>
                    <a:pt x="1821180" y="5801360"/>
                  </a:cubicBezTo>
                  <a:cubicBezTo>
                    <a:pt x="1891030" y="5778500"/>
                    <a:pt x="2148840" y="5745480"/>
                    <a:pt x="2161540" y="5711190"/>
                  </a:cubicBezTo>
                  <a:cubicBezTo>
                    <a:pt x="2166620" y="5697220"/>
                    <a:pt x="2142490" y="5684520"/>
                    <a:pt x="2132330" y="5669280"/>
                  </a:cubicBezTo>
                  <a:cubicBezTo>
                    <a:pt x="2118360" y="5650230"/>
                    <a:pt x="2089150" y="5607050"/>
                    <a:pt x="2087880" y="5607050"/>
                  </a:cubicBezTo>
                  <a:cubicBezTo>
                    <a:pt x="2087880" y="5605780"/>
                    <a:pt x="2087880" y="5605780"/>
                    <a:pt x="2087880" y="5605780"/>
                  </a:cubicBezTo>
                  <a:cubicBezTo>
                    <a:pt x="2087880" y="5605780"/>
                    <a:pt x="2070100" y="5558790"/>
                    <a:pt x="2059940" y="5534660"/>
                  </a:cubicBezTo>
                  <a:cubicBezTo>
                    <a:pt x="2051050" y="5511800"/>
                    <a:pt x="2033270" y="5464810"/>
                    <a:pt x="2032000" y="5463540"/>
                  </a:cubicBezTo>
                  <a:cubicBezTo>
                    <a:pt x="2032000" y="5462270"/>
                    <a:pt x="2025650" y="5412740"/>
                    <a:pt x="2021840" y="5387340"/>
                  </a:cubicBezTo>
                  <a:cubicBezTo>
                    <a:pt x="2019300" y="5363210"/>
                    <a:pt x="2012950" y="5313680"/>
                    <a:pt x="2012950" y="5312410"/>
                  </a:cubicBezTo>
                  <a:cubicBezTo>
                    <a:pt x="2012950" y="5311140"/>
                    <a:pt x="2018030" y="5261610"/>
                    <a:pt x="2020570" y="5236210"/>
                  </a:cubicBezTo>
                  <a:cubicBezTo>
                    <a:pt x="2024380" y="5210810"/>
                    <a:pt x="2029460" y="5161280"/>
                    <a:pt x="2029460" y="5160010"/>
                  </a:cubicBezTo>
                  <a:cubicBezTo>
                    <a:pt x="2029460" y="5158740"/>
                    <a:pt x="2047240" y="5111750"/>
                    <a:pt x="2056130" y="5087620"/>
                  </a:cubicBezTo>
                  <a:cubicBezTo>
                    <a:pt x="2065020" y="5063490"/>
                    <a:pt x="2081530" y="5017770"/>
                    <a:pt x="2082800" y="5016500"/>
                  </a:cubicBezTo>
                  <a:cubicBezTo>
                    <a:pt x="2082800" y="5015230"/>
                    <a:pt x="2110740" y="4973320"/>
                    <a:pt x="2124710" y="4953000"/>
                  </a:cubicBezTo>
                  <a:cubicBezTo>
                    <a:pt x="2139950" y="4931410"/>
                    <a:pt x="2167890" y="4890770"/>
                    <a:pt x="2167890" y="4889500"/>
                  </a:cubicBezTo>
                  <a:cubicBezTo>
                    <a:pt x="2169160" y="4888230"/>
                    <a:pt x="2205990" y="4855210"/>
                    <a:pt x="2225040" y="4838700"/>
                  </a:cubicBezTo>
                  <a:cubicBezTo>
                    <a:pt x="2244090" y="4820920"/>
                    <a:pt x="2280920" y="4787900"/>
                    <a:pt x="2282190" y="4786630"/>
                  </a:cubicBezTo>
                  <a:cubicBezTo>
                    <a:pt x="2282190" y="4786630"/>
                    <a:pt x="2326640" y="4762500"/>
                    <a:pt x="2349500" y="4751070"/>
                  </a:cubicBezTo>
                  <a:cubicBezTo>
                    <a:pt x="2371090" y="4738370"/>
                    <a:pt x="2415540" y="4714240"/>
                    <a:pt x="2416810" y="4714240"/>
                  </a:cubicBezTo>
                  <a:cubicBezTo>
                    <a:pt x="2418080" y="4714240"/>
                    <a:pt x="2466340" y="4701540"/>
                    <a:pt x="2490470" y="4695190"/>
                  </a:cubicBezTo>
                  <a:cubicBezTo>
                    <a:pt x="2515870" y="4688840"/>
                    <a:pt x="2562860" y="4683760"/>
                    <a:pt x="2565400" y="4676140"/>
                  </a:cubicBezTo>
                  <a:cubicBezTo>
                    <a:pt x="2565400" y="4672330"/>
                    <a:pt x="2548890" y="4668520"/>
                    <a:pt x="2548890" y="4664710"/>
                  </a:cubicBezTo>
                  <a:cubicBezTo>
                    <a:pt x="2556510" y="4640580"/>
                    <a:pt x="3028950" y="4601210"/>
                    <a:pt x="3277870" y="4592320"/>
                  </a:cubicBezTo>
                  <a:cubicBezTo>
                    <a:pt x="3540760" y="4583430"/>
                    <a:pt x="3836670" y="4608830"/>
                    <a:pt x="4086860" y="4617720"/>
                  </a:cubicBezTo>
                  <a:cubicBezTo>
                    <a:pt x="4304030" y="4625340"/>
                    <a:pt x="4658360" y="4693920"/>
                    <a:pt x="4695190" y="4643120"/>
                  </a:cubicBezTo>
                  <a:cubicBezTo>
                    <a:pt x="4709160" y="4621530"/>
                    <a:pt x="4646930" y="4587240"/>
                    <a:pt x="4658360" y="4551680"/>
                  </a:cubicBezTo>
                  <a:cubicBezTo>
                    <a:pt x="4699000" y="4432300"/>
                    <a:pt x="5380990" y="4067810"/>
                    <a:pt x="5566410" y="4008120"/>
                  </a:cubicBezTo>
                  <a:cubicBezTo>
                    <a:pt x="5640070" y="3985260"/>
                    <a:pt x="5698490" y="4011930"/>
                    <a:pt x="5731510" y="3995420"/>
                  </a:cubicBezTo>
                  <a:cubicBezTo>
                    <a:pt x="5749290" y="3986530"/>
                    <a:pt x="5753100" y="3971290"/>
                    <a:pt x="5765800" y="3956050"/>
                  </a:cubicBezTo>
                  <a:cubicBezTo>
                    <a:pt x="5781040" y="3939540"/>
                    <a:pt x="5815330" y="3900170"/>
                    <a:pt x="5816600" y="3898900"/>
                  </a:cubicBezTo>
                  <a:cubicBezTo>
                    <a:pt x="5816600" y="3898900"/>
                    <a:pt x="5858510" y="3869690"/>
                    <a:pt x="5878830" y="3855720"/>
                  </a:cubicBezTo>
                  <a:cubicBezTo>
                    <a:pt x="5900420" y="3840480"/>
                    <a:pt x="5941060" y="3812540"/>
                    <a:pt x="5942330" y="3811270"/>
                  </a:cubicBezTo>
                  <a:cubicBezTo>
                    <a:pt x="5942330" y="3811270"/>
                    <a:pt x="5989320" y="3793490"/>
                    <a:pt x="6013450" y="3784600"/>
                  </a:cubicBezTo>
                  <a:cubicBezTo>
                    <a:pt x="6037580" y="3774440"/>
                    <a:pt x="6083300" y="3756660"/>
                    <a:pt x="6084570" y="3756660"/>
                  </a:cubicBezTo>
                  <a:cubicBezTo>
                    <a:pt x="6085840" y="3756660"/>
                    <a:pt x="6135370" y="3750310"/>
                    <a:pt x="6160770" y="3746500"/>
                  </a:cubicBezTo>
                  <a:cubicBezTo>
                    <a:pt x="6186170" y="3743960"/>
                    <a:pt x="6197600" y="3741420"/>
                    <a:pt x="6236970" y="3737610"/>
                  </a:cubicBezTo>
                  <a:cubicBezTo>
                    <a:pt x="6355080" y="3726180"/>
                    <a:pt x="6713220" y="3695700"/>
                    <a:pt x="6964680" y="3690620"/>
                  </a:cubicBezTo>
                  <a:cubicBezTo>
                    <a:pt x="7231380" y="3685540"/>
                    <a:pt x="7625080" y="3780790"/>
                    <a:pt x="7792720" y="3710940"/>
                  </a:cubicBezTo>
                  <a:cubicBezTo>
                    <a:pt x="7885430" y="3671570"/>
                    <a:pt x="7943850" y="3558540"/>
                    <a:pt x="7970520" y="3522980"/>
                  </a:cubicBezTo>
                  <a:cubicBezTo>
                    <a:pt x="7979410" y="3509010"/>
                    <a:pt x="7985760" y="3493770"/>
                    <a:pt x="7987030" y="3493770"/>
                  </a:cubicBezTo>
                  <a:cubicBezTo>
                    <a:pt x="7987030" y="3492500"/>
                    <a:pt x="8021320" y="3455670"/>
                    <a:pt x="8039100" y="3436620"/>
                  </a:cubicBezTo>
                  <a:cubicBezTo>
                    <a:pt x="8055610" y="3418840"/>
                    <a:pt x="8089900" y="3382010"/>
                    <a:pt x="8091170" y="3380740"/>
                  </a:cubicBezTo>
                  <a:cubicBezTo>
                    <a:pt x="8091170" y="3380740"/>
                    <a:pt x="8112760" y="3369310"/>
                    <a:pt x="8128000" y="3356610"/>
                  </a:cubicBezTo>
                  <a:cubicBezTo>
                    <a:pt x="8157210" y="3332480"/>
                    <a:pt x="8209280" y="3289300"/>
                    <a:pt x="8241030" y="3241040"/>
                  </a:cubicBezTo>
                  <a:cubicBezTo>
                    <a:pt x="8279130" y="3182620"/>
                    <a:pt x="8342630" y="3042920"/>
                    <a:pt x="8328660" y="3022600"/>
                  </a:cubicBezTo>
                  <a:cubicBezTo>
                    <a:pt x="8323580" y="3014980"/>
                    <a:pt x="8307070" y="3023870"/>
                    <a:pt x="8291830" y="3023870"/>
                  </a:cubicBezTo>
                  <a:cubicBezTo>
                    <a:pt x="8271510" y="3025140"/>
                    <a:pt x="8216900" y="3027680"/>
                    <a:pt x="8215630" y="3027680"/>
                  </a:cubicBezTo>
                  <a:cubicBezTo>
                    <a:pt x="8214360" y="3027680"/>
                    <a:pt x="8166100" y="3016250"/>
                    <a:pt x="8140700" y="3011170"/>
                  </a:cubicBezTo>
                  <a:cubicBezTo>
                    <a:pt x="8115300" y="3006090"/>
                    <a:pt x="8067040" y="2995930"/>
                    <a:pt x="8065770" y="2995930"/>
                  </a:cubicBezTo>
                  <a:cubicBezTo>
                    <a:pt x="8064500" y="2995930"/>
                    <a:pt x="8020050" y="2974340"/>
                    <a:pt x="7997190" y="2962910"/>
                  </a:cubicBezTo>
                  <a:cubicBezTo>
                    <a:pt x="7974330" y="2952750"/>
                    <a:pt x="7928610" y="2931160"/>
                    <a:pt x="7927340" y="2929890"/>
                  </a:cubicBezTo>
                  <a:cubicBezTo>
                    <a:pt x="7927340" y="2929890"/>
                    <a:pt x="7887970" y="2898140"/>
                    <a:pt x="7868920" y="2881630"/>
                  </a:cubicBezTo>
                  <a:cubicBezTo>
                    <a:pt x="7848600" y="2865120"/>
                    <a:pt x="7810500" y="2833370"/>
                    <a:pt x="7809230" y="2833370"/>
                  </a:cubicBezTo>
                  <a:cubicBezTo>
                    <a:pt x="7809230" y="2832100"/>
                    <a:pt x="7778750" y="2792730"/>
                    <a:pt x="7763510" y="2771140"/>
                  </a:cubicBezTo>
                  <a:cubicBezTo>
                    <a:pt x="7748270" y="2750820"/>
                    <a:pt x="7717790" y="2711450"/>
                    <a:pt x="7717790" y="2710180"/>
                  </a:cubicBezTo>
                  <a:cubicBezTo>
                    <a:pt x="7717790" y="2708910"/>
                    <a:pt x="7697470" y="2663190"/>
                    <a:pt x="7687310" y="2640330"/>
                  </a:cubicBezTo>
                  <a:cubicBezTo>
                    <a:pt x="7678420" y="2616200"/>
                    <a:pt x="7658100" y="2570480"/>
                    <a:pt x="7658100" y="2569210"/>
                  </a:cubicBezTo>
                  <a:cubicBezTo>
                    <a:pt x="7658100" y="2567940"/>
                    <a:pt x="7650480" y="2518410"/>
                    <a:pt x="7646670" y="2494280"/>
                  </a:cubicBezTo>
                  <a:cubicBezTo>
                    <a:pt x="7641590" y="2468880"/>
                    <a:pt x="7633970" y="2419350"/>
                    <a:pt x="7633970" y="2418080"/>
                  </a:cubicBezTo>
                  <a:cubicBezTo>
                    <a:pt x="7633970" y="2416810"/>
                    <a:pt x="7637780" y="2367280"/>
                    <a:pt x="7640320" y="2341880"/>
                  </a:cubicBezTo>
                  <a:cubicBezTo>
                    <a:pt x="7642860" y="2316480"/>
                    <a:pt x="7646670" y="2266950"/>
                    <a:pt x="7646670" y="2265680"/>
                  </a:cubicBezTo>
                  <a:cubicBezTo>
                    <a:pt x="7646670" y="2264410"/>
                    <a:pt x="7663180" y="2217420"/>
                    <a:pt x="7670800" y="2193290"/>
                  </a:cubicBezTo>
                  <a:cubicBezTo>
                    <a:pt x="7679690" y="2169160"/>
                    <a:pt x="7694930" y="2120900"/>
                    <a:pt x="7696200" y="2120900"/>
                  </a:cubicBezTo>
                  <a:cubicBezTo>
                    <a:pt x="7696200" y="2119630"/>
                    <a:pt x="7722870" y="2077720"/>
                    <a:pt x="7736840" y="2056130"/>
                  </a:cubicBezTo>
                  <a:cubicBezTo>
                    <a:pt x="7750810" y="2034540"/>
                    <a:pt x="7777480" y="1992630"/>
                    <a:pt x="7777480" y="1991360"/>
                  </a:cubicBezTo>
                  <a:cubicBezTo>
                    <a:pt x="7778750" y="1990090"/>
                    <a:pt x="7814310" y="1955800"/>
                    <a:pt x="7833360" y="1938020"/>
                  </a:cubicBezTo>
                  <a:cubicBezTo>
                    <a:pt x="7851140" y="1921510"/>
                    <a:pt x="7887970" y="1885950"/>
                    <a:pt x="7887970" y="1885950"/>
                  </a:cubicBezTo>
                  <a:cubicBezTo>
                    <a:pt x="7889240" y="1884680"/>
                    <a:pt x="7932420" y="1860550"/>
                    <a:pt x="7955280" y="1847850"/>
                  </a:cubicBezTo>
                  <a:cubicBezTo>
                    <a:pt x="7976870" y="1835150"/>
                    <a:pt x="7998460" y="1821180"/>
                    <a:pt x="8021320" y="1809750"/>
                  </a:cubicBezTo>
                  <a:cubicBezTo>
                    <a:pt x="8044180" y="1797050"/>
                    <a:pt x="8055610" y="1788160"/>
                    <a:pt x="8093710" y="1772920"/>
                  </a:cubicBezTo>
                  <a:cubicBezTo>
                    <a:pt x="8218170" y="1724660"/>
                    <a:pt x="8632190" y="1596390"/>
                    <a:pt x="8912860" y="1539240"/>
                  </a:cubicBezTo>
                  <a:cubicBezTo>
                    <a:pt x="9197340" y="1482090"/>
                    <a:pt x="9465310" y="1456690"/>
                    <a:pt x="9786620" y="1432560"/>
                  </a:cubicBezTo>
                  <a:cubicBezTo>
                    <a:pt x="10177780" y="1402080"/>
                    <a:pt x="10725150" y="1394460"/>
                    <a:pt x="11090910" y="1394460"/>
                  </a:cubicBezTo>
                  <a:cubicBezTo>
                    <a:pt x="11357610" y="1393190"/>
                    <a:pt x="11701780" y="1440180"/>
                    <a:pt x="11780520" y="1410970"/>
                  </a:cubicBezTo>
                  <a:cubicBezTo>
                    <a:pt x="11800840" y="1403350"/>
                    <a:pt x="11812270" y="1384300"/>
                    <a:pt x="11812270" y="1383030"/>
                  </a:cubicBezTo>
                  <a:cubicBezTo>
                    <a:pt x="11813540" y="1383030"/>
                    <a:pt x="11857990" y="1358900"/>
                    <a:pt x="11879580" y="1347470"/>
                  </a:cubicBezTo>
                  <a:cubicBezTo>
                    <a:pt x="11902440" y="1336040"/>
                    <a:pt x="11946890" y="1311910"/>
                    <a:pt x="11948160" y="1311910"/>
                  </a:cubicBezTo>
                  <a:cubicBezTo>
                    <a:pt x="11948160" y="1311910"/>
                    <a:pt x="11997690" y="1299210"/>
                    <a:pt x="12021820" y="1294130"/>
                  </a:cubicBezTo>
                  <a:cubicBezTo>
                    <a:pt x="12047220" y="1287780"/>
                    <a:pt x="12095480" y="1275080"/>
                    <a:pt x="12096750" y="1275080"/>
                  </a:cubicBezTo>
                  <a:cubicBezTo>
                    <a:pt x="12098020" y="1275080"/>
                    <a:pt x="12147550" y="1275080"/>
                    <a:pt x="12172950" y="1275080"/>
                  </a:cubicBezTo>
                  <a:cubicBezTo>
                    <a:pt x="12198350" y="1275080"/>
                    <a:pt x="12247880" y="1275080"/>
                    <a:pt x="12249150" y="1275080"/>
                  </a:cubicBezTo>
                  <a:cubicBezTo>
                    <a:pt x="12250420" y="1275080"/>
                    <a:pt x="12298680" y="1287780"/>
                    <a:pt x="12324080" y="1292860"/>
                  </a:cubicBezTo>
                  <a:cubicBezTo>
                    <a:pt x="12348210" y="1299210"/>
                    <a:pt x="12397740" y="1310640"/>
                    <a:pt x="12397740" y="1311910"/>
                  </a:cubicBezTo>
                  <a:cubicBezTo>
                    <a:pt x="12399010" y="1311910"/>
                    <a:pt x="12449810" y="1338580"/>
                    <a:pt x="12466320" y="1347470"/>
                  </a:cubicBezTo>
                  <a:cubicBezTo>
                    <a:pt x="12475210" y="1352550"/>
                    <a:pt x="12476480" y="1358900"/>
                    <a:pt x="12489180" y="1358900"/>
                  </a:cubicBezTo>
                  <a:cubicBezTo>
                    <a:pt x="12538710" y="1358900"/>
                    <a:pt x="12743180" y="1145540"/>
                    <a:pt x="12865100" y="1155700"/>
                  </a:cubicBezTo>
                  <a:cubicBezTo>
                    <a:pt x="12997180" y="1165860"/>
                    <a:pt x="13055600" y="1380490"/>
                    <a:pt x="13251180" y="1452880"/>
                  </a:cubicBezTo>
                  <a:cubicBezTo>
                    <a:pt x="13656311" y="1601470"/>
                    <a:pt x="14592300" y="1503680"/>
                    <a:pt x="15326361" y="1551940"/>
                  </a:cubicBezTo>
                  <a:cubicBezTo>
                    <a:pt x="16156939" y="1606550"/>
                    <a:pt x="17077689" y="1697990"/>
                    <a:pt x="17981930" y="1775460"/>
                  </a:cubicBezTo>
                  <a:cubicBezTo>
                    <a:pt x="18923000" y="1856740"/>
                    <a:pt x="20090130" y="1955800"/>
                    <a:pt x="20867370" y="2028190"/>
                  </a:cubicBezTo>
                  <a:cubicBezTo>
                    <a:pt x="21393150" y="2077720"/>
                    <a:pt x="21982430" y="2175510"/>
                    <a:pt x="22189439" y="2159000"/>
                  </a:cubicBezTo>
                  <a:cubicBezTo>
                    <a:pt x="22254211" y="2155190"/>
                    <a:pt x="22249130" y="2145030"/>
                    <a:pt x="22315170" y="2127250"/>
                  </a:cubicBezTo>
                  <a:cubicBezTo>
                    <a:pt x="22547580" y="2066290"/>
                    <a:pt x="23376889" y="1838960"/>
                    <a:pt x="23912830" y="1699260"/>
                  </a:cubicBezTo>
                  <a:cubicBezTo>
                    <a:pt x="24452580" y="1558290"/>
                    <a:pt x="25007570" y="1413510"/>
                    <a:pt x="25540970" y="1283970"/>
                  </a:cubicBezTo>
                  <a:cubicBezTo>
                    <a:pt x="26054050" y="1158240"/>
                    <a:pt x="26562050" y="1040130"/>
                    <a:pt x="27051000" y="930910"/>
                  </a:cubicBezTo>
                  <a:cubicBezTo>
                    <a:pt x="27512011" y="829310"/>
                    <a:pt x="27960321" y="735330"/>
                    <a:pt x="28394661" y="650240"/>
                  </a:cubicBezTo>
                  <a:cubicBezTo>
                    <a:pt x="28802329" y="568960"/>
                    <a:pt x="29203650" y="497840"/>
                    <a:pt x="29579571" y="427990"/>
                  </a:cubicBezTo>
                  <a:cubicBezTo>
                    <a:pt x="29921200" y="364490"/>
                    <a:pt x="30248861" y="294640"/>
                    <a:pt x="30556200" y="247650"/>
                  </a:cubicBezTo>
                  <a:cubicBezTo>
                    <a:pt x="30826711" y="205740"/>
                    <a:pt x="31066739" y="180340"/>
                    <a:pt x="31324550" y="151130"/>
                  </a:cubicBezTo>
                  <a:cubicBezTo>
                    <a:pt x="31584900" y="121920"/>
                    <a:pt x="31860489" y="0"/>
                    <a:pt x="32113221" y="72390"/>
                  </a:cubicBezTo>
                  <a:cubicBezTo>
                    <a:pt x="32404050" y="156210"/>
                    <a:pt x="32879029" y="476250"/>
                    <a:pt x="32945071" y="717550"/>
                  </a:cubicBezTo>
                  <a:cubicBezTo>
                    <a:pt x="32997139" y="911860"/>
                    <a:pt x="32830771" y="1163320"/>
                    <a:pt x="32691071" y="1353820"/>
                  </a:cubicBezTo>
                  <a:cubicBezTo>
                    <a:pt x="32532321" y="1572260"/>
                    <a:pt x="32251650" y="1753870"/>
                    <a:pt x="31997650" y="1926590"/>
                  </a:cubicBezTo>
                  <a:cubicBezTo>
                    <a:pt x="31730950" y="2108200"/>
                    <a:pt x="31386779" y="2287270"/>
                    <a:pt x="31123889" y="2407920"/>
                  </a:cubicBezTo>
                  <a:cubicBezTo>
                    <a:pt x="30919421" y="2500630"/>
                    <a:pt x="30558739" y="2593340"/>
                    <a:pt x="30562550" y="2614930"/>
                  </a:cubicBezTo>
                  <a:cubicBezTo>
                    <a:pt x="30565089" y="2626360"/>
                    <a:pt x="30637479" y="2614930"/>
                    <a:pt x="30700979" y="2614930"/>
                  </a:cubicBezTo>
                  <a:cubicBezTo>
                    <a:pt x="30849571" y="2614930"/>
                    <a:pt x="31178500" y="2609850"/>
                    <a:pt x="31432500" y="2614930"/>
                  </a:cubicBezTo>
                  <a:cubicBezTo>
                    <a:pt x="31711900" y="2621280"/>
                    <a:pt x="32304989" y="2654300"/>
                    <a:pt x="32306261" y="2654300"/>
                  </a:cubicBezTo>
                  <a:cubicBezTo>
                    <a:pt x="32307529" y="2654300"/>
                    <a:pt x="32357061" y="2645410"/>
                    <a:pt x="32382461" y="2641600"/>
                  </a:cubicBezTo>
                  <a:cubicBezTo>
                    <a:pt x="32407861" y="2637790"/>
                    <a:pt x="32457389" y="2630170"/>
                    <a:pt x="32457389" y="2630170"/>
                  </a:cubicBezTo>
                  <a:cubicBezTo>
                    <a:pt x="32458661" y="2630170"/>
                    <a:pt x="32509461" y="2633980"/>
                    <a:pt x="32534861" y="2636520"/>
                  </a:cubicBezTo>
                  <a:cubicBezTo>
                    <a:pt x="32560261" y="2637790"/>
                    <a:pt x="32609789" y="2642870"/>
                    <a:pt x="32611061" y="2642870"/>
                  </a:cubicBezTo>
                  <a:cubicBezTo>
                    <a:pt x="32611061" y="2642870"/>
                    <a:pt x="32659321" y="2659380"/>
                    <a:pt x="32683450" y="2667000"/>
                  </a:cubicBezTo>
                  <a:cubicBezTo>
                    <a:pt x="32707579" y="2674620"/>
                    <a:pt x="32754571" y="2691130"/>
                    <a:pt x="32755839" y="2691130"/>
                  </a:cubicBezTo>
                  <a:cubicBezTo>
                    <a:pt x="32757111" y="2691130"/>
                    <a:pt x="32799021" y="2719070"/>
                    <a:pt x="32820611" y="2731770"/>
                  </a:cubicBezTo>
                  <a:cubicBezTo>
                    <a:pt x="32842200" y="2745740"/>
                    <a:pt x="32884111" y="2772410"/>
                    <a:pt x="32885379" y="2773680"/>
                  </a:cubicBezTo>
                  <a:cubicBezTo>
                    <a:pt x="32885379" y="2773680"/>
                    <a:pt x="32919671" y="2810510"/>
                    <a:pt x="32937450" y="2828290"/>
                  </a:cubicBezTo>
                  <a:cubicBezTo>
                    <a:pt x="32955229" y="2847340"/>
                    <a:pt x="32989521" y="2882900"/>
                    <a:pt x="32990789" y="2884170"/>
                  </a:cubicBezTo>
                  <a:cubicBezTo>
                    <a:pt x="32990789" y="2885440"/>
                    <a:pt x="33016189" y="2928620"/>
                    <a:pt x="33028889" y="2950210"/>
                  </a:cubicBezTo>
                  <a:cubicBezTo>
                    <a:pt x="33041589" y="2973070"/>
                    <a:pt x="33066989" y="3016250"/>
                    <a:pt x="33066989" y="3016250"/>
                  </a:cubicBezTo>
                  <a:cubicBezTo>
                    <a:pt x="33066989" y="3017520"/>
                    <a:pt x="33083500" y="3075940"/>
                    <a:pt x="33088579" y="3089910"/>
                  </a:cubicBezTo>
                  <a:cubicBezTo>
                    <a:pt x="33089850" y="3097530"/>
                    <a:pt x="33086039" y="3101340"/>
                    <a:pt x="33092389" y="3105150"/>
                  </a:cubicBezTo>
                  <a:cubicBezTo>
                    <a:pt x="33125411" y="3128010"/>
                    <a:pt x="33449261" y="3079750"/>
                    <a:pt x="33647379" y="3067050"/>
                  </a:cubicBezTo>
                  <a:cubicBezTo>
                    <a:pt x="33874711" y="3051810"/>
                    <a:pt x="34231579" y="3044190"/>
                    <a:pt x="34383979" y="3021330"/>
                  </a:cubicBezTo>
                  <a:cubicBezTo>
                    <a:pt x="34453829" y="3009900"/>
                    <a:pt x="34532571" y="2984500"/>
                    <a:pt x="34535111" y="2984500"/>
                  </a:cubicBezTo>
                  <a:cubicBezTo>
                    <a:pt x="34535111" y="2984500"/>
                    <a:pt x="34535111" y="2984500"/>
                    <a:pt x="34536379" y="2984500"/>
                  </a:cubicBezTo>
                  <a:cubicBezTo>
                    <a:pt x="34537650" y="2983230"/>
                    <a:pt x="34585911" y="2974340"/>
                    <a:pt x="34611311" y="2969260"/>
                  </a:cubicBezTo>
                  <a:cubicBezTo>
                    <a:pt x="34635439" y="2964180"/>
                    <a:pt x="34684971" y="2952750"/>
                    <a:pt x="34686239" y="2952750"/>
                  </a:cubicBezTo>
                  <a:cubicBezTo>
                    <a:pt x="34686239" y="2952750"/>
                    <a:pt x="34737039" y="2955290"/>
                    <a:pt x="34762439" y="2956560"/>
                  </a:cubicBezTo>
                  <a:cubicBezTo>
                    <a:pt x="34787839" y="2957830"/>
                    <a:pt x="34837371" y="2959100"/>
                    <a:pt x="34838639" y="2959100"/>
                  </a:cubicBezTo>
                  <a:cubicBezTo>
                    <a:pt x="34839911" y="2959100"/>
                    <a:pt x="34888171" y="2973070"/>
                    <a:pt x="34912300" y="2980690"/>
                  </a:cubicBezTo>
                  <a:cubicBezTo>
                    <a:pt x="34936429" y="2987040"/>
                    <a:pt x="34984689" y="3001010"/>
                    <a:pt x="34985961" y="3001010"/>
                  </a:cubicBezTo>
                  <a:cubicBezTo>
                    <a:pt x="34987229" y="3002280"/>
                    <a:pt x="35030411" y="3026410"/>
                    <a:pt x="35052000" y="3039110"/>
                  </a:cubicBezTo>
                  <a:cubicBezTo>
                    <a:pt x="35073589" y="3051810"/>
                    <a:pt x="35118039" y="3077210"/>
                    <a:pt x="35118039" y="3078480"/>
                  </a:cubicBezTo>
                  <a:cubicBezTo>
                    <a:pt x="35119311" y="3078480"/>
                    <a:pt x="35154871" y="3112770"/>
                    <a:pt x="35173921" y="3130550"/>
                  </a:cubicBezTo>
                  <a:cubicBezTo>
                    <a:pt x="35191700" y="3148330"/>
                    <a:pt x="35228529" y="3182620"/>
                    <a:pt x="35228529" y="3183890"/>
                  </a:cubicBezTo>
                  <a:cubicBezTo>
                    <a:pt x="35229800" y="3185160"/>
                    <a:pt x="35256471" y="3227070"/>
                    <a:pt x="35270439" y="3248660"/>
                  </a:cubicBezTo>
                  <a:cubicBezTo>
                    <a:pt x="35283139" y="3270250"/>
                    <a:pt x="35311079" y="3312160"/>
                    <a:pt x="35311079" y="3313430"/>
                  </a:cubicBezTo>
                  <a:cubicBezTo>
                    <a:pt x="35311079" y="3313430"/>
                    <a:pt x="35327589" y="3361690"/>
                    <a:pt x="35335211" y="3385820"/>
                  </a:cubicBezTo>
                  <a:cubicBezTo>
                    <a:pt x="35344100" y="3409950"/>
                    <a:pt x="35359339" y="3456940"/>
                    <a:pt x="35359339" y="3458210"/>
                  </a:cubicBezTo>
                  <a:cubicBezTo>
                    <a:pt x="35360611" y="3459480"/>
                    <a:pt x="35364421" y="3509010"/>
                    <a:pt x="35365689" y="3534410"/>
                  </a:cubicBezTo>
                  <a:cubicBezTo>
                    <a:pt x="35368229" y="3559810"/>
                    <a:pt x="35372039" y="3609340"/>
                    <a:pt x="35372039" y="3610610"/>
                  </a:cubicBezTo>
                  <a:cubicBezTo>
                    <a:pt x="35372039" y="3611880"/>
                    <a:pt x="35364421" y="3661410"/>
                    <a:pt x="35360611" y="3686810"/>
                  </a:cubicBezTo>
                  <a:cubicBezTo>
                    <a:pt x="35355529" y="3710940"/>
                    <a:pt x="35347911" y="3760470"/>
                    <a:pt x="35347911" y="3761740"/>
                  </a:cubicBezTo>
                  <a:cubicBezTo>
                    <a:pt x="35347911" y="3763010"/>
                    <a:pt x="35327589" y="3808730"/>
                    <a:pt x="35318700" y="3832860"/>
                  </a:cubicBezTo>
                  <a:cubicBezTo>
                    <a:pt x="35308539" y="3855720"/>
                    <a:pt x="35288221" y="3901440"/>
                    <a:pt x="35288221" y="3902710"/>
                  </a:cubicBezTo>
                  <a:cubicBezTo>
                    <a:pt x="35288221" y="3902710"/>
                    <a:pt x="35286950" y="3903980"/>
                    <a:pt x="35285679" y="3906520"/>
                  </a:cubicBezTo>
                  <a:cubicBezTo>
                    <a:pt x="35281871" y="3912870"/>
                    <a:pt x="35267900" y="3948430"/>
                    <a:pt x="35267900" y="3948430"/>
                  </a:cubicBezTo>
                  <a:cubicBezTo>
                    <a:pt x="35266629" y="3949700"/>
                    <a:pt x="35236150" y="3989070"/>
                    <a:pt x="35220911" y="4009390"/>
                  </a:cubicBezTo>
                  <a:cubicBezTo>
                    <a:pt x="35205671" y="4029710"/>
                    <a:pt x="35176461" y="4070350"/>
                    <a:pt x="35175189" y="4071620"/>
                  </a:cubicBezTo>
                  <a:cubicBezTo>
                    <a:pt x="35173921" y="4071620"/>
                    <a:pt x="35135821" y="4103370"/>
                    <a:pt x="35115500" y="4119880"/>
                  </a:cubicBezTo>
                  <a:cubicBezTo>
                    <a:pt x="35096450" y="4135120"/>
                    <a:pt x="35057079" y="4166870"/>
                    <a:pt x="35055811" y="4168140"/>
                  </a:cubicBezTo>
                  <a:cubicBezTo>
                    <a:pt x="35055811" y="4168140"/>
                    <a:pt x="35010089" y="4189730"/>
                    <a:pt x="34987229" y="4199890"/>
                  </a:cubicBezTo>
                  <a:cubicBezTo>
                    <a:pt x="34964371" y="4211320"/>
                    <a:pt x="34918650" y="4232910"/>
                    <a:pt x="34917379" y="4232910"/>
                  </a:cubicBezTo>
                  <a:cubicBezTo>
                    <a:pt x="34917379" y="4232910"/>
                    <a:pt x="34867850" y="4243070"/>
                    <a:pt x="34842450" y="4248150"/>
                  </a:cubicBezTo>
                  <a:cubicBezTo>
                    <a:pt x="34818321" y="4253230"/>
                    <a:pt x="34770061" y="4263390"/>
                    <a:pt x="34767521" y="4263390"/>
                  </a:cubicBezTo>
                  <a:cubicBezTo>
                    <a:pt x="34763711" y="4263390"/>
                    <a:pt x="34392871" y="4296410"/>
                    <a:pt x="34377629" y="4329430"/>
                  </a:cubicBezTo>
                  <a:cubicBezTo>
                    <a:pt x="34371279" y="4339590"/>
                    <a:pt x="34387789" y="4349750"/>
                    <a:pt x="34395411" y="4363720"/>
                  </a:cubicBezTo>
                  <a:cubicBezTo>
                    <a:pt x="34404300" y="4381500"/>
                    <a:pt x="34429700" y="4429760"/>
                    <a:pt x="34430971" y="4431030"/>
                  </a:cubicBezTo>
                  <a:cubicBezTo>
                    <a:pt x="34430971" y="4432300"/>
                    <a:pt x="34425889" y="4469130"/>
                    <a:pt x="34443671" y="4481830"/>
                  </a:cubicBezTo>
                  <a:cubicBezTo>
                    <a:pt x="34518600" y="4536440"/>
                    <a:pt x="35079939" y="4424680"/>
                    <a:pt x="35412679" y="4391660"/>
                  </a:cubicBezTo>
                  <a:cubicBezTo>
                    <a:pt x="35768279" y="4357370"/>
                    <a:pt x="36189921" y="4312920"/>
                    <a:pt x="36512500" y="4282440"/>
                  </a:cubicBezTo>
                  <a:cubicBezTo>
                    <a:pt x="36765229" y="4258310"/>
                    <a:pt x="36968429" y="4241800"/>
                    <a:pt x="37189411" y="4220210"/>
                  </a:cubicBezTo>
                  <a:cubicBezTo>
                    <a:pt x="37400229" y="4199890"/>
                    <a:pt x="37807900" y="4155440"/>
                    <a:pt x="37809171" y="4155440"/>
                  </a:cubicBezTo>
                  <a:cubicBezTo>
                    <a:pt x="37810439" y="4155440"/>
                    <a:pt x="37859971" y="4156710"/>
                    <a:pt x="37885371" y="4156710"/>
                  </a:cubicBezTo>
                  <a:cubicBezTo>
                    <a:pt x="37910771" y="4157980"/>
                    <a:pt x="37961571" y="4159250"/>
                    <a:pt x="37962839" y="4159250"/>
                  </a:cubicBezTo>
                  <a:cubicBezTo>
                    <a:pt x="37962839" y="4159250"/>
                    <a:pt x="38011100" y="4173220"/>
                    <a:pt x="38036500" y="4179570"/>
                  </a:cubicBezTo>
                  <a:cubicBezTo>
                    <a:pt x="38060629" y="4185920"/>
                    <a:pt x="38108889" y="4199890"/>
                    <a:pt x="38110161" y="4199890"/>
                  </a:cubicBezTo>
                  <a:cubicBezTo>
                    <a:pt x="38111429" y="4199890"/>
                    <a:pt x="38154611" y="4225290"/>
                    <a:pt x="38176200" y="4237990"/>
                  </a:cubicBezTo>
                  <a:cubicBezTo>
                    <a:pt x="38199061" y="4249420"/>
                    <a:pt x="38242239" y="4274820"/>
                    <a:pt x="38243511" y="4274820"/>
                  </a:cubicBezTo>
                  <a:cubicBezTo>
                    <a:pt x="38244779" y="4276090"/>
                    <a:pt x="38280339" y="4310380"/>
                    <a:pt x="38299389" y="4326890"/>
                  </a:cubicBezTo>
                  <a:cubicBezTo>
                    <a:pt x="38318439" y="4344670"/>
                    <a:pt x="38354000" y="4378960"/>
                    <a:pt x="38355271" y="4378960"/>
                  </a:cubicBezTo>
                  <a:cubicBezTo>
                    <a:pt x="38355271" y="4380230"/>
                    <a:pt x="38383211" y="4422140"/>
                    <a:pt x="38397179" y="4443730"/>
                  </a:cubicBezTo>
                  <a:cubicBezTo>
                    <a:pt x="38411150" y="4465320"/>
                    <a:pt x="38437821" y="4507230"/>
                    <a:pt x="38439089" y="4507230"/>
                  </a:cubicBezTo>
                  <a:cubicBezTo>
                    <a:pt x="38439089" y="4508500"/>
                    <a:pt x="38439089" y="4508500"/>
                    <a:pt x="38439089" y="4508500"/>
                  </a:cubicBezTo>
                  <a:cubicBezTo>
                    <a:pt x="38439089" y="4508500"/>
                    <a:pt x="38455600" y="4556760"/>
                    <a:pt x="38463221" y="4579620"/>
                  </a:cubicBezTo>
                  <a:cubicBezTo>
                    <a:pt x="38470839" y="4601210"/>
                    <a:pt x="38463221" y="4627880"/>
                    <a:pt x="38484811" y="4641850"/>
                  </a:cubicBezTo>
                  <a:cubicBezTo>
                    <a:pt x="38548311" y="4682490"/>
                    <a:pt x="38851839" y="4607560"/>
                    <a:pt x="39044879" y="4589780"/>
                  </a:cubicBezTo>
                  <a:cubicBezTo>
                    <a:pt x="39253161" y="4572000"/>
                    <a:pt x="39693850" y="4536440"/>
                    <a:pt x="39693850" y="4536440"/>
                  </a:cubicBezTo>
                  <a:cubicBezTo>
                    <a:pt x="39695121" y="4536440"/>
                    <a:pt x="39745921" y="4538980"/>
                    <a:pt x="39771321" y="4540250"/>
                  </a:cubicBezTo>
                  <a:cubicBezTo>
                    <a:pt x="39796721" y="4541520"/>
                    <a:pt x="39846250" y="4544060"/>
                    <a:pt x="39847521" y="4544060"/>
                  </a:cubicBezTo>
                  <a:cubicBezTo>
                    <a:pt x="39848789" y="4544060"/>
                    <a:pt x="39895779" y="4558030"/>
                    <a:pt x="39921179" y="4565650"/>
                  </a:cubicBezTo>
                  <a:cubicBezTo>
                    <a:pt x="39945311" y="4573270"/>
                    <a:pt x="39993571" y="4587240"/>
                    <a:pt x="39993571" y="4587240"/>
                  </a:cubicBezTo>
                  <a:cubicBezTo>
                    <a:pt x="39994839" y="4587240"/>
                    <a:pt x="40038021" y="4612640"/>
                    <a:pt x="40059611" y="4625340"/>
                  </a:cubicBezTo>
                  <a:cubicBezTo>
                    <a:pt x="40082471" y="4639310"/>
                    <a:pt x="40125650" y="4663440"/>
                    <a:pt x="40125650" y="4664710"/>
                  </a:cubicBezTo>
                  <a:cubicBezTo>
                    <a:pt x="40126921" y="4664710"/>
                    <a:pt x="40162479" y="4700270"/>
                    <a:pt x="40181529" y="4718050"/>
                  </a:cubicBezTo>
                  <a:cubicBezTo>
                    <a:pt x="40199311" y="4735830"/>
                    <a:pt x="40234871" y="4770120"/>
                    <a:pt x="40236139" y="4771390"/>
                  </a:cubicBezTo>
                  <a:cubicBezTo>
                    <a:pt x="40236139" y="4771390"/>
                    <a:pt x="40262811" y="4814570"/>
                    <a:pt x="40276779" y="4836160"/>
                  </a:cubicBezTo>
                  <a:cubicBezTo>
                    <a:pt x="40290750" y="4857750"/>
                    <a:pt x="40316150" y="4899660"/>
                    <a:pt x="40317421" y="4900930"/>
                  </a:cubicBezTo>
                  <a:cubicBezTo>
                    <a:pt x="40317421" y="4902200"/>
                    <a:pt x="40332661" y="4949190"/>
                    <a:pt x="40341550" y="4973320"/>
                  </a:cubicBezTo>
                  <a:cubicBezTo>
                    <a:pt x="40349171" y="4997450"/>
                    <a:pt x="40364411" y="5045710"/>
                    <a:pt x="40364411" y="5045710"/>
                  </a:cubicBezTo>
                  <a:cubicBezTo>
                    <a:pt x="40364411" y="5046980"/>
                    <a:pt x="40364411" y="5046980"/>
                    <a:pt x="40364411" y="5046980"/>
                  </a:cubicBezTo>
                  <a:cubicBezTo>
                    <a:pt x="40365679" y="5046980"/>
                    <a:pt x="40368221" y="5097780"/>
                    <a:pt x="40370761" y="5123180"/>
                  </a:cubicBezTo>
                  <a:cubicBezTo>
                    <a:pt x="40372029" y="5148580"/>
                    <a:pt x="40375839" y="5198110"/>
                    <a:pt x="40375839" y="5199380"/>
                  </a:cubicBezTo>
                  <a:cubicBezTo>
                    <a:pt x="40375839" y="5200650"/>
                    <a:pt x="40368221" y="5248910"/>
                    <a:pt x="40363139" y="5274310"/>
                  </a:cubicBezTo>
                  <a:cubicBezTo>
                    <a:pt x="40359329" y="5299710"/>
                    <a:pt x="40351711" y="5349240"/>
                    <a:pt x="40350439" y="5350510"/>
                  </a:cubicBezTo>
                  <a:cubicBezTo>
                    <a:pt x="40350439" y="5350510"/>
                    <a:pt x="40330121" y="5396230"/>
                    <a:pt x="40321229" y="5420360"/>
                  </a:cubicBezTo>
                  <a:cubicBezTo>
                    <a:pt x="40311071" y="5443220"/>
                    <a:pt x="40290750" y="5490210"/>
                    <a:pt x="40290750" y="5490210"/>
                  </a:cubicBezTo>
                  <a:cubicBezTo>
                    <a:pt x="40289479" y="5491480"/>
                    <a:pt x="40259000" y="5530850"/>
                    <a:pt x="40243761" y="5551170"/>
                  </a:cubicBezTo>
                  <a:cubicBezTo>
                    <a:pt x="40228521" y="5571490"/>
                    <a:pt x="40198039" y="5612130"/>
                    <a:pt x="40198039" y="5612130"/>
                  </a:cubicBezTo>
                  <a:cubicBezTo>
                    <a:pt x="40196771" y="5613400"/>
                    <a:pt x="40157400" y="5643880"/>
                    <a:pt x="40138350" y="5660390"/>
                  </a:cubicBezTo>
                  <a:cubicBezTo>
                    <a:pt x="40118029" y="5676900"/>
                    <a:pt x="40079929" y="5707380"/>
                    <a:pt x="40078661" y="5708650"/>
                  </a:cubicBezTo>
                  <a:cubicBezTo>
                    <a:pt x="40077389" y="5708650"/>
                    <a:pt x="40031671" y="5730240"/>
                    <a:pt x="40008811" y="5740400"/>
                  </a:cubicBezTo>
                  <a:cubicBezTo>
                    <a:pt x="39985950" y="5751830"/>
                    <a:pt x="39940229" y="5773420"/>
                    <a:pt x="39940229" y="5773420"/>
                  </a:cubicBezTo>
                  <a:cubicBezTo>
                    <a:pt x="39938961" y="5773420"/>
                    <a:pt x="39889429" y="5783580"/>
                    <a:pt x="39865300" y="5788660"/>
                  </a:cubicBezTo>
                  <a:cubicBezTo>
                    <a:pt x="39839900" y="5793740"/>
                    <a:pt x="39791639" y="5802630"/>
                    <a:pt x="39789100" y="5802630"/>
                  </a:cubicBezTo>
                  <a:cubicBezTo>
                    <a:pt x="39784021" y="5803900"/>
                    <a:pt x="38996621" y="6022340"/>
                    <a:pt x="38594029" y="6107430"/>
                  </a:cubicBezTo>
                  <a:cubicBezTo>
                    <a:pt x="38192711" y="6192520"/>
                    <a:pt x="37569139" y="6285230"/>
                    <a:pt x="37378639" y="6313170"/>
                  </a:cubicBezTo>
                  <a:cubicBezTo>
                    <a:pt x="37320221" y="6322060"/>
                    <a:pt x="37263071" y="6325870"/>
                    <a:pt x="37263071" y="6327140"/>
                  </a:cubicBezTo>
                  <a:cubicBezTo>
                    <a:pt x="37263071" y="6329680"/>
                    <a:pt x="37351971" y="6324600"/>
                    <a:pt x="37431979" y="6322060"/>
                  </a:cubicBezTo>
                  <a:cubicBezTo>
                    <a:pt x="37636450" y="6314440"/>
                    <a:pt x="38188900" y="6292850"/>
                    <a:pt x="38507671" y="6283960"/>
                  </a:cubicBezTo>
                  <a:cubicBezTo>
                    <a:pt x="38765479" y="6276340"/>
                    <a:pt x="38999161" y="6268720"/>
                    <a:pt x="39203629" y="6267450"/>
                  </a:cubicBezTo>
                  <a:cubicBezTo>
                    <a:pt x="39366189" y="6267450"/>
                    <a:pt x="39555421" y="6267450"/>
                    <a:pt x="39640511" y="6272530"/>
                  </a:cubicBezTo>
                  <a:cubicBezTo>
                    <a:pt x="39677339" y="6275070"/>
                    <a:pt x="39691311" y="6277610"/>
                    <a:pt x="39716711" y="6280150"/>
                  </a:cubicBezTo>
                  <a:cubicBezTo>
                    <a:pt x="39742111" y="6282690"/>
                    <a:pt x="39792911" y="6287770"/>
                    <a:pt x="39792911" y="6287770"/>
                  </a:cubicBezTo>
                  <a:cubicBezTo>
                    <a:pt x="39794179" y="6287770"/>
                    <a:pt x="39841171" y="6305550"/>
                    <a:pt x="39865300" y="6313170"/>
                  </a:cubicBezTo>
                  <a:cubicBezTo>
                    <a:pt x="39889429" y="6322060"/>
                    <a:pt x="39936421" y="6338570"/>
                    <a:pt x="39937689" y="6339840"/>
                  </a:cubicBezTo>
                  <a:cubicBezTo>
                    <a:pt x="39938961" y="6339840"/>
                    <a:pt x="39979600" y="6367780"/>
                    <a:pt x="40001189" y="6381750"/>
                  </a:cubicBezTo>
                  <a:cubicBezTo>
                    <a:pt x="40022779" y="6395720"/>
                    <a:pt x="40064689" y="6423660"/>
                    <a:pt x="40064689" y="6423660"/>
                  </a:cubicBezTo>
                  <a:cubicBezTo>
                    <a:pt x="40065961" y="6424930"/>
                    <a:pt x="40100250" y="6461760"/>
                    <a:pt x="40116761" y="6479540"/>
                  </a:cubicBezTo>
                  <a:cubicBezTo>
                    <a:pt x="40134539" y="6498590"/>
                    <a:pt x="40168829" y="6535420"/>
                    <a:pt x="40168829" y="6536690"/>
                  </a:cubicBezTo>
                  <a:cubicBezTo>
                    <a:pt x="40170100" y="6536690"/>
                    <a:pt x="40194229" y="6581140"/>
                    <a:pt x="40205661" y="6604000"/>
                  </a:cubicBezTo>
                  <a:cubicBezTo>
                    <a:pt x="40218361" y="6625590"/>
                    <a:pt x="40242489" y="6670040"/>
                    <a:pt x="40242489" y="6670040"/>
                  </a:cubicBezTo>
                  <a:cubicBezTo>
                    <a:pt x="40243761" y="6671310"/>
                    <a:pt x="40256461" y="6719570"/>
                    <a:pt x="40262811" y="6744970"/>
                  </a:cubicBezTo>
                  <a:cubicBezTo>
                    <a:pt x="40269161" y="6769100"/>
                    <a:pt x="40281861" y="6817360"/>
                    <a:pt x="40283129" y="6818630"/>
                  </a:cubicBezTo>
                  <a:cubicBezTo>
                    <a:pt x="40283129" y="6819900"/>
                    <a:pt x="40283129" y="6869430"/>
                    <a:pt x="40284400" y="6894830"/>
                  </a:cubicBezTo>
                  <a:cubicBezTo>
                    <a:pt x="40284400" y="6920230"/>
                    <a:pt x="40285671" y="6969760"/>
                    <a:pt x="40285671" y="6971030"/>
                  </a:cubicBezTo>
                  <a:cubicBezTo>
                    <a:pt x="40285671" y="6972300"/>
                    <a:pt x="40274239" y="7021830"/>
                    <a:pt x="40269161" y="7045960"/>
                  </a:cubicBezTo>
                  <a:cubicBezTo>
                    <a:pt x="40262811" y="7071360"/>
                    <a:pt x="40252650" y="7119620"/>
                    <a:pt x="40251379" y="7120890"/>
                  </a:cubicBezTo>
                  <a:cubicBezTo>
                    <a:pt x="40251379" y="7122160"/>
                    <a:pt x="40229789" y="7166610"/>
                    <a:pt x="40218361" y="7189470"/>
                  </a:cubicBezTo>
                  <a:cubicBezTo>
                    <a:pt x="40206929" y="7212330"/>
                    <a:pt x="40184071" y="7256780"/>
                    <a:pt x="40184071" y="7258050"/>
                  </a:cubicBezTo>
                  <a:cubicBezTo>
                    <a:pt x="40182800" y="7258050"/>
                    <a:pt x="40151050" y="7296150"/>
                    <a:pt x="40134539" y="7316470"/>
                  </a:cubicBezTo>
                  <a:cubicBezTo>
                    <a:pt x="40118029" y="7335520"/>
                    <a:pt x="40085011" y="7373620"/>
                    <a:pt x="40085011" y="7374890"/>
                  </a:cubicBezTo>
                  <a:cubicBezTo>
                    <a:pt x="40085011" y="7374890"/>
                    <a:pt x="40085011" y="7374890"/>
                    <a:pt x="40083739" y="7374890"/>
                  </a:cubicBezTo>
                  <a:cubicBezTo>
                    <a:pt x="40083739" y="7374890"/>
                    <a:pt x="40043100" y="7404100"/>
                    <a:pt x="40022779" y="7419340"/>
                  </a:cubicBezTo>
                  <a:cubicBezTo>
                    <a:pt x="40001189" y="7434580"/>
                    <a:pt x="39960550" y="7463790"/>
                    <a:pt x="39960550" y="7463790"/>
                  </a:cubicBezTo>
                  <a:cubicBezTo>
                    <a:pt x="39959279" y="7463790"/>
                    <a:pt x="39912289" y="7482840"/>
                    <a:pt x="39889429" y="7493000"/>
                  </a:cubicBezTo>
                  <a:cubicBezTo>
                    <a:pt x="39865300" y="7501890"/>
                    <a:pt x="39819579" y="7520940"/>
                    <a:pt x="39818311" y="7520940"/>
                  </a:cubicBezTo>
                  <a:cubicBezTo>
                    <a:pt x="39817039" y="7520940"/>
                    <a:pt x="39767511" y="7528560"/>
                    <a:pt x="39742111" y="7531100"/>
                  </a:cubicBezTo>
                  <a:cubicBezTo>
                    <a:pt x="39716711" y="7534910"/>
                    <a:pt x="39668450" y="7542530"/>
                    <a:pt x="39667179" y="7542530"/>
                  </a:cubicBezTo>
                  <a:cubicBezTo>
                    <a:pt x="39665911" y="7542530"/>
                    <a:pt x="39665911" y="7542530"/>
                    <a:pt x="39665911" y="7542530"/>
                  </a:cubicBezTo>
                  <a:cubicBezTo>
                    <a:pt x="39664639" y="7542530"/>
                    <a:pt x="39277289" y="7707630"/>
                    <a:pt x="39051229" y="7769860"/>
                  </a:cubicBezTo>
                  <a:cubicBezTo>
                    <a:pt x="38790879" y="7840980"/>
                    <a:pt x="38289229" y="7914640"/>
                    <a:pt x="38190171" y="7929880"/>
                  </a:cubicBezTo>
                  <a:cubicBezTo>
                    <a:pt x="38168579" y="7933690"/>
                    <a:pt x="38152071" y="7934960"/>
                    <a:pt x="38152071" y="7934960"/>
                  </a:cubicBezTo>
                  <a:cubicBezTo>
                    <a:pt x="38152071" y="7937500"/>
                    <a:pt x="38619429" y="7899400"/>
                    <a:pt x="38907721" y="7879080"/>
                  </a:cubicBezTo>
                  <a:cubicBezTo>
                    <a:pt x="39293800" y="7851140"/>
                    <a:pt x="39889429" y="7807960"/>
                    <a:pt x="40264079" y="7783830"/>
                  </a:cubicBezTo>
                  <a:cubicBezTo>
                    <a:pt x="40530779" y="7766050"/>
                    <a:pt x="40747950" y="7754620"/>
                    <a:pt x="40947339" y="7743190"/>
                  </a:cubicBezTo>
                  <a:cubicBezTo>
                    <a:pt x="41103550" y="7734300"/>
                    <a:pt x="41365171" y="7719060"/>
                    <a:pt x="41365171" y="7719060"/>
                  </a:cubicBezTo>
                  <a:cubicBezTo>
                    <a:pt x="41366439" y="7719060"/>
                    <a:pt x="41415971" y="7721600"/>
                    <a:pt x="41441371" y="7724140"/>
                  </a:cubicBezTo>
                  <a:cubicBezTo>
                    <a:pt x="41466771" y="7725410"/>
                    <a:pt x="41516300" y="7727950"/>
                    <a:pt x="41517571" y="7727950"/>
                  </a:cubicBezTo>
                  <a:cubicBezTo>
                    <a:pt x="41518839" y="7729220"/>
                    <a:pt x="41565829" y="7744460"/>
                    <a:pt x="41591229" y="7752080"/>
                  </a:cubicBezTo>
                  <a:cubicBezTo>
                    <a:pt x="41615361" y="7759700"/>
                    <a:pt x="41662350" y="7773670"/>
                    <a:pt x="41663621" y="7774940"/>
                  </a:cubicBezTo>
                  <a:cubicBezTo>
                    <a:pt x="41664889" y="7774940"/>
                    <a:pt x="41706800" y="7801610"/>
                    <a:pt x="41728389" y="7814310"/>
                  </a:cubicBezTo>
                  <a:cubicBezTo>
                    <a:pt x="41751250" y="7828280"/>
                    <a:pt x="41793161" y="7853680"/>
                    <a:pt x="41794429" y="7854950"/>
                  </a:cubicBezTo>
                  <a:cubicBezTo>
                    <a:pt x="41795700" y="7854950"/>
                    <a:pt x="41829989" y="7890510"/>
                    <a:pt x="41847771" y="7908290"/>
                  </a:cubicBezTo>
                  <a:cubicBezTo>
                    <a:pt x="41866821" y="7927340"/>
                    <a:pt x="41901111" y="7961630"/>
                    <a:pt x="41902379" y="7962900"/>
                  </a:cubicBezTo>
                  <a:cubicBezTo>
                    <a:pt x="41902379" y="7964170"/>
                    <a:pt x="41927779" y="8007350"/>
                    <a:pt x="41941750" y="8028940"/>
                  </a:cubicBezTo>
                  <a:cubicBezTo>
                    <a:pt x="41954450" y="8050530"/>
                    <a:pt x="41979850" y="8093710"/>
                    <a:pt x="41981121" y="8093710"/>
                  </a:cubicBezTo>
                  <a:cubicBezTo>
                    <a:pt x="41981121" y="8094980"/>
                    <a:pt x="41981121" y="8094980"/>
                    <a:pt x="41981121" y="8094980"/>
                  </a:cubicBezTo>
                  <a:cubicBezTo>
                    <a:pt x="41981121" y="8094980"/>
                    <a:pt x="41996361" y="8143240"/>
                    <a:pt x="42003979" y="8167370"/>
                  </a:cubicBezTo>
                  <a:cubicBezTo>
                    <a:pt x="42010329" y="8191500"/>
                    <a:pt x="42025571" y="8239760"/>
                    <a:pt x="42025571" y="8241030"/>
                  </a:cubicBezTo>
                  <a:cubicBezTo>
                    <a:pt x="42025571" y="8242300"/>
                    <a:pt x="42028111" y="8291830"/>
                    <a:pt x="42030650" y="8317230"/>
                  </a:cubicBezTo>
                  <a:cubicBezTo>
                    <a:pt x="42031921" y="8342630"/>
                    <a:pt x="42034461" y="8392160"/>
                    <a:pt x="42034461" y="8393430"/>
                  </a:cubicBezTo>
                  <a:cubicBezTo>
                    <a:pt x="42034461" y="8394700"/>
                    <a:pt x="42025571" y="8444230"/>
                    <a:pt x="42020489" y="8468360"/>
                  </a:cubicBezTo>
                  <a:cubicBezTo>
                    <a:pt x="42015411" y="8493760"/>
                    <a:pt x="42006521" y="8543290"/>
                    <a:pt x="42006521" y="8544560"/>
                  </a:cubicBezTo>
                  <a:cubicBezTo>
                    <a:pt x="42006521" y="8544560"/>
                    <a:pt x="41984929" y="8590280"/>
                    <a:pt x="41974771" y="8613140"/>
                  </a:cubicBezTo>
                  <a:cubicBezTo>
                    <a:pt x="41964611" y="8637270"/>
                    <a:pt x="41943021" y="8682990"/>
                    <a:pt x="41943021" y="8682990"/>
                  </a:cubicBezTo>
                  <a:cubicBezTo>
                    <a:pt x="41943021" y="8684260"/>
                    <a:pt x="41911271" y="8723630"/>
                    <a:pt x="41896029" y="8743950"/>
                  </a:cubicBezTo>
                  <a:cubicBezTo>
                    <a:pt x="41879521" y="8763000"/>
                    <a:pt x="41849039" y="8802370"/>
                    <a:pt x="41847771" y="8803640"/>
                  </a:cubicBezTo>
                  <a:cubicBezTo>
                    <a:pt x="41847771" y="8803640"/>
                    <a:pt x="41808400" y="8835390"/>
                    <a:pt x="41788079" y="8850630"/>
                  </a:cubicBezTo>
                  <a:cubicBezTo>
                    <a:pt x="41767761" y="8865870"/>
                    <a:pt x="41728389" y="8896350"/>
                    <a:pt x="41727121" y="8897620"/>
                  </a:cubicBezTo>
                  <a:cubicBezTo>
                    <a:pt x="41725850" y="8897620"/>
                    <a:pt x="41680129" y="8917940"/>
                    <a:pt x="41657271" y="8928100"/>
                  </a:cubicBezTo>
                  <a:cubicBezTo>
                    <a:pt x="41634411" y="8939530"/>
                    <a:pt x="41588689" y="8959850"/>
                    <a:pt x="41587421" y="8959850"/>
                  </a:cubicBezTo>
                  <a:cubicBezTo>
                    <a:pt x="41586150" y="8959850"/>
                    <a:pt x="41536621" y="8968740"/>
                    <a:pt x="41512489" y="8973820"/>
                  </a:cubicBezTo>
                  <a:cubicBezTo>
                    <a:pt x="41487089" y="8977630"/>
                    <a:pt x="41437561" y="8986520"/>
                    <a:pt x="41436289" y="8986520"/>
                  </a:cubicBezTo>
                  <a:cubicBezTo>
                    <a:pt x="41429939" y="8987790"/>
                    <a:pt x="40500300" y="9323070"/>
                    <a:pt x="40025321" y="9441180"/>
                  </a:cubicBezTo>
                  <a:cubicBezTo>
                    <a:pt x="39554150" y="9558020"/>
                    <a:pt x="39112189" y="9631680"/>
                    <a:pt x="38596571" y="9696450"/>
                  </a:cubicBezTo>
                  <a:cubicBezTo>
                    <a:pt x="37997129" y="9771380"/>
                    <a:pt x="36910011" y="9615170"/>
                    <a:pt x="36639500" y="9838690"/>
                  </a:cubicBezTo>
                  <a:cubicBezTo>
                    <a:pt x="36506150" y="9947910"/>
                    <a:pt x="36596321" y="10209530"/>
                    <a:pt x="36517579" y="10294620"/>
                  </a:cubicBezTo>
                  <a:cubicBezTo>
                    <a:pt x="36460429" y="10354310"/>
                    <a:pt x="36288979" y="10356850"/>
                    <a:pt x="36290250" y="10372090"/>
                  </a:cubicBezTo>
                  <a:cubicBezTo>
                    <a:pt x="36290250" y="10380980"/>
                    <a:pt x="36361371" y="10379710"/>
                    <a:pt x="36365179" y="10388600"/>
                  </a:cubicBezTo>
                  <a:cubicBezTo>
                    <a:pt x="36367721" y="10392410"/>
                    <a:pt x="36352479" y="10400030"/>
                    <a:pt x="36355021" y="10405110"/>
                  </a:cubicBezTo>
                  <a:cubicBezTo>
                    <a:pt x="36357561" y="10415270"/>
                    <a:pt x="36402011" y="10422890"/>
                    <a:pt x="36426139" y="10431780"/>
                  </a:cubicBezTo>
                  <a:cubicBezTo>
                    <a:pt x="36450271" y="10440670"/>
                    <a:pt x="36497261" y="10458450"/>
                    <a:pt x="36497261" y="10458450"/>
                  </a:cubicBezTo>
                  <a:cubicBezTo>
                    <a:pt x="36498529" y="10459720"/>
                    <a:pt x="36540439" y="10487660"/>
                    <a:pt x="36560761" y="10502900"/>
                  </a:cubicBezTo>
                  <a:cubicBezTo>
                    <a:pt x="36582350" y="10516870"/>
                    <a:pt x="36622989" y="10544810"/>
                    <a:pt x="36624261" y="10546080"/>
                  </a:cubicBezTo>
                  <a:cubicBezTo>
                    <a:pt x="36624261" y="10546080"/>
                    <a:pt x="36657279" y="10584180"/>
                    <a:pt x="36675061" y="10603230"/>
                  </a:cubicBezTo>
                  <a:cubicBezTo>
                    <a:pt x="36691571" y="10622280"/>
                    <a:pt x="36724589" y="10659110"/>
                    <a:pt x="36725861" y="10660380"/>
                  </a:cubicBezTo>
                  <a:cubicBezTo>
                    <a:pt x="36725861" y="10661650"/>
                    <a:pt x="36749989" y="10704830"/>
                    <a:pt x="36761421" y="10727690"/>
                  </a:cubicBezTo>
                  <a:cubicBezTo>
                    <a:pt x="36772850" y="10750550"/>
                    <a:pt x="36796979" y="10795000"/>
                    <a:pt x="36796979" y="10796270"/>
                  </a:cubicBezTo>
                  <a:cubicBezTo>
                    <a:pt x="36796979" y="10796270"/>
                    <a:pt x="36809679" y="10845800"/>
                    <a:pt x="36816029" y="10869930"/>
                  </a:cubicBezTo>
                  <a:cubicBezTo>
                    <a:pt x="36821111" y="10895330"/>
                    <a:pt x="36833811" y="10943590"/>
                    <a:pt x="36833811" y="10944860"/>
                  </a:cubicBezTo>
                  <a:cubicBezTo>
                    <a:pt x="36833811" y="10944860"/>
                    <a:pt x="36833811" y="10995660"/>
                    <a:pt x="36833811" y="11021060"/>
                  </a:cubicBezTo>
                  <a:cubicBezTo>
                    <a:pt x="36833811" y="11046460"/>
                    <a:pt x="36833811" y="11095990"/>
                    <a:pt x="36833811" y="11097260"/>
                  </a:cubicBezTo>
                  <a:cubicBezTo>
                    <a:pt x="36833811" y="11098530"/>
                    <a:pt x="36822379" y="11146790"/>
                    <a:pt x="36816029" y="11172190"/>
                  </a:cubicBezTo>
                  <a:cubicBezTo>
                    <a:pt x="36809679" y="11196320"/>
                    <a:pt x="36798250" y="11244580"/>
                    <a:pt x="36798250" y="11245850"/>
                  </a:cubicBezTo>
                  <a:cubicBezTo>
                    <a:pt x="36796979" y="11247120"/>
                    <a:pt x="36774121" y="11291570"/>
                    <a:pt x="36762689" y="11314430"/>
                  </a:cubicBezTo>
                  <a:cubicBezTo>
                    <a:pt x="36749989" y="11336020"/>
                    <a:pt x="36727129" y="11380470"/>
                    <a:pt x="36727129" y="11381740"/>
                  </a:cubicBezTo>
                  <a:cubicBezTo>
                    <a:pt x="36725861" y="11383010"/>
                    <a:pt x="36692839" y="11419840"/>
                    <a:pt x="36676329" y="11438890"/>
                  </a:cubicBezTo>
                  <a:cubicBezTo>
                    <a:pt x="36659821" y="11457940"/>
                    <a:pt x="36626800" y="11496040"/>
                    <a:pt x="36625529" y="11496040"/>
                  </a:cubicBezTo>
                  <a:cubicBezTo>
                    <a:pt x="36624261" y="11497310"/>
                    <a:pt x="36583621" y="11525250"/>
                    <a:pt x="36562029" y="11540490"/>
                  </a:cubicBezTo>
                  <a:cubicBezTo>
                    <a:pt x="36541711" y="11554460"/>
                    <a:pt x="36501071" y="11583670"/>
                    <a:pt x="36499800" y="11583670"/>
                  </a:cubicBezTo>
                  <a:cubicBezTo>
                    <a:pt x="36498529" y="11583670"/>
                    <a:pt x="36451539" y="11601450"/>
                    <a:pt x="36428679" y="11610340"/>
                  </a:cubicBezTo>
                  <a:cubicBezTo>
                    <a:pt x="36404550" y="11620500"/>
                    <a:pt x="36357561" y="11638280"/>
                    <a:pt x="36356289" y="11638280"/>
                  </a:cubicBezTo>
                  <a:cubicBezTo>
                    <a:pt x="36355021" y="11638280"/>
                    <a:pt x="36305489" y="11644630"/>
                    <a:pt x="36280089" y="11647170"/>
                  </a:cubicBezTo>
                  <a:cubicBezTo>
                    <a:pt x="36254689" y="11650980"/>
                    <a:pt x="36205161" y="11657330"/>
                    <a:pt x="36205161" y="11657330"/>
                  </a:cubicBezTo>
                  <a:cubicBezTo>
                    <a:pt x="36203889" y="11657330"/>
                    <a:pt x="36154361" y="11650980"/>
                    <a:pt x="36128961" y="11647170"/>
                  </a:cubicBezTo>
                  <a:cubicBezTo>
                    <a:pt x="36103561" y="11644630"/>
                    <a:pt x="36054029" y="11638280"/>
                    <a:pt x="36052761" y="11638280"/>
                  </a:cubicBezTo>
                  <a:cubicBezTo>
                    <a:pt x="36051489" y="11638280"/>
                    <a:pt x="35317429" y="11789410"/>
                    <a:pt x="35319971" y="11813540"/>
                  </a:cubicBezTo>
                  <a:cubicBezTo>
                    <a:pt x="35321239" y="11828780"/>
                    <a:pt x="35636200" y="11816080"/>
                    <a:pt x="35637471" y="11816080"/>
                  </a:cubicBezTo>
                  <a:cubicBezTo>
                    <a:pt x="35638739" y="11816080"/>
                    <a:pt x="35688271" y="11818620"/>
                    <a:pt x="35713671" y="11819890"/>
                  </a:cubicBezTo>
                  <a:cubicBezTo>
                    <a:pt x="35739071" y="11821160"/>
                    <a:pt x="35788600" y="11823700"/>
                    <a:pt x="35789871" y="11823700"/>
                  </a:cubicBezTo>
                  <a:cubicBezTo>
                    <a:pt x="35791139" y="11824970"/>
                    <a:pt x="35839400" y="11838940"/>
                    <a:pt x="35863529" y="11846560"/>
                  </a:cubicBezTo>
                  <a:cubicBezTo>
                    <a:pt x="35887661" y="11854180"/>
                    <a:pt x="35935921" y="11868150"/>
                    <a:pt x="35935921" y="11868150"/>
                  </a:cubicBezTo>
                  <a:cubicBezTo>
                    <a:pt x="35937189" y="11869420"/>
                    <a:pt x="35980371" y="11894820"/>
                    <a:pt x="36001961" y="11907520"/>
                  </a:cubicBezTo>
                  <a:cubicBezTo>
                    <a:pt x="36024821" y="11920220"/>
                    <a:pt x="36068000" y="11945620"/>
                    <a:pt x="36068000" y="11945620"/>
                  </a:cubicBezTo>
                  <a:cubicBezTo>
                    <a:pt x="36068000" y="11945620"/>
                    <a:pt x="36068000" y="11946890"/>
                    <a:pt x="36068000" y="11946890"/>
                  </a:cubicBezTo>
                  <a:cubicBezTo>
                    <a:pt x="36069271" y="11946890"/>
                    <a:pt x="36104829" y="11982450"/>
                    <a:pt x="36122611" y="12000230"/>
                  </a:cubicBezTo>
                  <a:cubicBezTo>
                    <a:pt x="36141661" y="12018010"/>
                    <a:pt x="36177221" y="12052300"/>
                    <a:pt x="36177221" y="12053570"/>
                  </a:cubicBezTo>
                  <a:cubicBezTo>
                    <a:pt x="36178489" y="12054840"/>
                    <a:pt x="36203889" y="12096750"/>
                    <a:pt x="36217861" y="12118340"/>
                  </a:cubicBezTo>
                  <a:cubicBezTo>
                    <a:pt x="36231829" y="12139930"/>
                    <a:pt x="36257229" y="12183110"/>
                    <a:pt x="36258500" y="12183110"/>
                  </a:cubicBezTo>
                  <a:cubicBezTo>
                    <a:pt x="36258500" y="12184380"/>
                    <a:pt x="36273739" y="12232640"/>
                    <a:pt x="36281361" y="12256770"/>
                  </a:cubicBezTo>
                  <a:cubicBezTo>
                    <a:pt x="36288979" y="12280900"/>
                    <a:pt x="36305489" y="12327890"/>
                    <a:pt x="36305489" y="12329160"/>
                  </a:cubicBezTo>
                  <a:cubicBezTo>
                    <a:pt x="36305489" y="12330430"/>
                    <a:pt x="36309300" y="12379960"/>
                    <a:pt x="36310571" y="12405360"/>
                  </a:cubicBezTo>
                  <a:cubicBezTo>
                    <a:pt x="36311839" y="12430760"/>
                    <a:pt x="36315650" y="12481560"/>
                    <a:pt x="36315650" y="12481560"/>
                  </a:cubicBezTo>
                  <a:cubicBezTo>
                    <a:pt x="36315650" y="12482830"/>
                    <a:pt x="36306761" y="12532360"/>
                    <a:pt x="36302950" y="12557760"/>
                  </a:cubicBezTo>
                  <a:cubicBezTo>
                    <a:pt x="36297871" y="12583160"/>
                    <a:pt x="36290250" y="12631420"/>
                    <a:pt x="36290250" y="12632690"/>
                  </a:cubicBezTo>
                  <a:cubicBezTo>
                    <a:pt x="36288979" y="12633960"/>
                    <a:pt x="36269929" y="12679680"/>
                    <a:pt x="36258500" y="12702540"/>
                  </a:cubicBezTo>
                  <a:cubicBezTo>
                    <a:pt x="36248339" y="12726670"/>
                    <a:pt x="36229289" y="12772390"/>
                    <a:pt x="36228021" y="12773660"/>
                  </a:cubicBezTo>
                  <a:cubicBezTo>
                    <a:pt x="36228021" y="12773660"/>
                    <a:pt x="36197539" y="12813030"/>
                    <a:pt x="36182300" y="12833350"/>
                  </a:cubicBezTo>
                  <a:cubicBezTo>
                    <a:pt x="36165789" y="12853670"/>
                    <a:pt x="36135311" y="12894310"/>
                    <a:pt x="36135311" y="12894310"/>
                  </a:cubicBezTo>
                  <a:cubicBezTo>
                    <a:pt x="36134039" y="12895580"/>
                    <a:pt x="36094671" y="12926060"/>
                    <a:pt x="36075621" y="12942570"/>
                  </a:cubicBezTo>
                  <a:cubicBezTo>
                    <a:pt x="36055300" y="12957810"/>
                    <a:pt x="36015929" y="12989560"/>
                    <a:pt x="36015929" y="12989560"/>
                  </a:cubicBezTo>
                  <a:cubicBezTo>
                    <a:pt x="36014661" y="12990830"/>
                    <a:pt x="35968939" y="13011150"/>
                    <a:pt x="35946079" y="13022580"/>
                  </a:cubicBezTo>
                  <a:cubicBezTo>
                    <a:pt x="35923221" y="13032740"/>
                    <a:pt x="35877500" y="13054329"/>
                    <a:pt x="35876229" y="13054329"/>
                  </a:cubicBezTo>
                  <a:cubicBezTo>
                    <a:pt x="35876229" y="13054329"/>
                    <a:pt x="35826700" y="13064490"/>
                    <a:pt x="35801300" y="13068301"/>
                  </a:cubicBezTo>
                  <a:cubicBezTo>
                    <a:pt x="35775900" y="13073379"/>
                    <a:pt x="35764471" y="13078460"/>
                    <a:pt x="35726371" y="13083540"/>
                  </a:cubicBezTo>
                  <a:cubicBezTo>
                    <a:pt x="35618421" y="13097510"/>
                    <a:pt x="35326321" y="13116560"/>
                    <a:pt x="35088829" y="13129260"/>
                  </a:cubicBezTo>
                  <a:cubicBezTo>
                    <a:pt x="34790379" y="13145770"/>
                    <a:pt x="34387789" y="13157201"/>
                    <a:pt x="34075371" y="13168629"/>
                  </a:cubicBezTo>
                  <a:cubicBezTo>
                    <a:pt x="33807400" y="13178790"/>
                    <a:pt x="33331150" y="13172440"/>
                    <a:pt x="33329879" y="13191490"/>
                  </a:cubicBezTo>
                  <a:cubicBezTo>
                    <a:pt x="33328611" y="13202920"/>
                    <a:pt x="33456879" y="13216890"/>
                    <a:pt x="33553400" y="13235940"/>
                  </a:cubicBezTo>
                  <a:cubicBezTo>
                    <a:pt x="33733739" y="13271501"/>
                    <a:pt x="34321750" y="13389610"/>
                    <a:pt x="34326829" y="13389610"/>
                  </a:cubicBezTo>
                  <a:cubicBezTo>
                    <a:pt x="34328100" y="13390879"/>
                    <a:pt x="34376361" y="13401040"/>
                    <a:pt x="34401761" y="13406120"/>
                  </a:cubicBezTo>
                  <a:cubicBezTo>
                    <a:pt x="34427161" y="13411201"/>
                    <a:pt x="34475421" y="13421360"/>
                    <a:pt x="34476689" y="13421360"/>
                  </a:cubicBezTo>
                  <a:cubicBezTo>
                    <a:pt x="34477961" y="13422629"/>
                    <a:pt x="34522411" y="13444220"/>
                    <a:pt x="34545271" y="13455651"/>
                  </a:cubicBezTo>
                  <a:cubicBezTo>
                    <a:pt x="34568129" y="13465810"/>
                    <a:pt x="34613850" y="13487401"/>
                    <a:pt x="34615121" y="13488670"/>
                  </a:cubicBezTo>
                  <a:cubicBezTo>
                    <a:pt x="34615121" y="13488670"/>
                    <a:pt x="34653221" y="13520420"/>
                    <a:pt x="34673539" y="13536929"/>
                  </a:cubicBezTo>
                  <a:cubicBezTo>
                    <a:pt x="34692589" y="13553440"/>
                    <a:pt x="34731961" y="13585190"/>
                    <a:pt x="34731961" y="13586460"/>
                  </a:cubicBezTo>
                  <a:cubicBezTo>
                    <a:pt x="34733229" y="13586460"/>
                    <a:pt x="34762439" y="13627101"/>
                    <a:pt x="34777679" y="13647420"/>
                  </a:cubicBezTo>
                  <a:cubicBezTo>
                    <a:pt x="34792921" y="13667740"/>
                    <a:pt x="34823400" y="13708379"/>
                    <a:pt x="34823400" y="13708379"/>
                  </a:cubicBezTo>
                  <a:cubicBezTo>
                    <a:pt x="34823400" y="13709651"/>
                    <a:pt x="34823400" y="13709651"/>
                    <a:pt x="34823400" y="13709651"/>
                  </a:cubicBezTo>
                  <a:cubicBezTo>
                    <a:pt x="34823400" y="13709651"/>
                    <a:pt x="34843721" y="13756640"/>
                    <a:pt x="34852611" y="13779501"/>
                  </a:cubicBezTo>
                  <a:cubicBezTo>
                    <a:pt x="34862771" y="13803629"/>
                    <a:pt x="34881821" y="13849351"/>
                    <a:pt x="34883089" y="13850620"/>
                  </a:cubicBezTo>
                  <a:cubicBezTo>
                    <a:pt x="34883089" y="13851890"/>
                    <a:pt x="34890711" y="13900151"/>
                    <a:pt x="34894521" y="13925551"/>
                  </a:cubicBezTo>
                  <a:cubicBezTo>
                    <a:pt x="34898329" y="13950951"/>
                    <a:pt x="34905950" y="14000479"/>
                    <a:pt x="34905950" y="14001751"/>
                  </a:cubicBezTo>
                  <a:cubicBezTo>
                    <a:pt x="34905950" y="14003020"/>
                    <a:pt x="34902139" y="14052551"/>
                    <a:pt x="34899600" y="14077951"/>
                  </a:cubicBezTo>
                  <a:cubicBezTo>
                    <a:pt x="34897061" y="14103351"/>
                    <a:pt x="34893250" y="14152879"/>
                    <a:pt x="34891979" y="14154151"/>
                  </a:cubicBezTo>
                  <a:cubicBezTo>
                    <a:pt x="34891979" y="14155420"/>
                    <a:pt x="34875471" y="14202410"/>
                    <a:pt x="34867850" y="14226540"/>
                  </a:cubicBezTo>
                  <a:cubicBezTo>
                    <a:pt x="34858961" y="14250670"/>
                    <a:pt x="34843721" y="14297660"/>
                    <a:pt x="34842450" y="14298929"/>
                  </a:cubicBezTo>
                  <a:cubicBezTo>
                    <a:pt x="34842450" y="14300201"/>
                    <a:pt x="34814511" y="14344651"/>
                    <a:pt x="34801811" y="14363701"/>
                  </a:cubicBezTo>
                  <a:cubicBezTo>
                    <a:pt x="34791650" y="14378940"/>
                    <a:pt x="34773871" y="14392910"/>
                    <a:pt x="34773871" y="14406879"/>
                  </a:cubicBezTo>
                  <a:cubicBezTo>
                    <a:pt x="34773871" y="14417040"/>
                    <a:pt x="34787839" y="14424660"/>
                    <a:pt x="34795461" y="14436090"/>
                  </a:cubicBezTo>
                  <a:cubicBezTo>
                    <a:pt x="34808161" y="14452601"/>
                    <a:pt x="34841179" y="14495779"/>
                    <a:pt x="34842450" y="14497051"/>
                  </a:cubicBezTo>
                  <a:cubicBezTo>
                    <a:pt x="34842450" y="14497051"/>
                    <a:pt x="34844989" y="14528801"/>
                    <a:pt x="34860229" y="14540229"/>
                  </a:cubicBezTo>
                  <a:cubicBezTo>
                    <a:pt x="34894521" y="14566901"/>
                    <a:pt x="35110421" y="14574520"/>
                    <a:pt x="35111689" y="14574520"/>
                  </a:cubicBezTo>
                  <a:cubicBezTo>
                    <a:pt x="35112961" y="14574520"/>
                    <a:pt x="35162489" y="14566901"/>
                    <a:pt x="35187889" y="14563090"/>
                  </a:cubicBezTo>
                  <a:cubicBezTo>
                    <a:pt x="35212021" y="14559279"/>
                    <a:pt x="35261550" y="14552929"/>
                    <a:pt x="35262821" y="14552929"/>
                  </a:cubicBezTo>
                  <a:cubicBezTo>
                    <a:pt x="35264089" y="14551660"/>
                    <a:pt x="35313621" y="14556740"/>
                    <a:pt x="35339021" y="14559279"/>
                  </a:cubicBezTo>
                  <a:cubicBezTo>
                    <a:pt x="35364421" y="14561820"/>
                    <a:pt x="35413950" y="14566901"/>
                    <a:pt x="35415221" y="14566901"/>
                  </a:cubicBezTo>
                  <a:cubicBezTo>
                    <a:pt x="35416489" y="14566901"/>
                    <a:pt x="35463479" y="14583410"/>
                    <a:pt x="35487611" y="14592301"/>
                  </a:cubicBezTo>
                  <a:cubicBezTo>
                    <a:pt x="35511739" y="14601190"/>
                    <a:pt x="35558729" y="14617701"/>
                    <a:pt x="35560000" y="14617701"/>
                  </a:cubicBezTo>
                  <a:cubicBezTo>
                    <a:pt x="35561271" y="14617701"/>
                    <a:pt x="35603179" y="14645640"/>
                    <a:pt x="35623500" y="14659610"/>
                  </a:cubicBezTo>
                  <a:cubicBezTo>
                    <a:pt x="35645089" y="14673579"/>
                    <a:pt x="35687000" y="14700251"/>
                    <a:pt x="35688271" y="14701520"/>
                  </a:cubicBezTo>
                  <a:cubicBezTo>
                    <a:pt x="35688271" y="14701520"/>
                    <a:pt x="35722561" y="14738351"/>
                    <a:pt x="35740339" y="14757401"/>
                  </a:cubicBezTo>
                  <a:cubicBezTo>
                    <a:pt x="35758121" y="14776451"/>
                    <a:pt x="35792411" y="14812010"/>
                    <a:pt x="35792411" y="14813279"/>
                  </a:cubicBezTo>
                  <a:cubicBezTo>
                    <a:pt x="35793679" y="14814551"/>
                    <a:pt x="35817811" y="14857729"/>
                    <a:pt x="35829239" y="14880590"/>
                  </a:cubicBezTo>
                  <a:cubicBezTo>
                    <a:pt x="35841939" y="14902179"/>
                    <a:pt x="35866071" y="14946629"/>
                    <a:pt x="35867339" y="14946629"/>
                  </a:cubicBezTo>
                  <a:cubicBezTo>
                    <a:pt x="35867339" y="14947901"/>
                    <a:pt x="35880039" y="14996160"/>
                    <a:pt x="35887661" y="15021560"/>
                  </a:cubicBezTo>
                  <a:cubicBezTo>
                    <a:pt x="35894011" y="15045690"/>
                    <a:pt x="35906711" y="15093951"/>
                    <a:pt x="35906711" y="15095220"/>
                  </a:cubicBezTo>
                  <a:cubicBezTo>
                    <a:pt x="35907979" y="15095220"/>
                    <a:pt x="35907979" y="15146020"/>
                    <a:pt x="35909250" y="15171420"/>
                  </a:cubicBezTo>
                  <a:cubicBezTo>
                    <a:pt x="35910521" y="15196820"/>
                    <a:pt x="35911789" y="15246351"/>
                    <a:pt x="35911789" y="15247620"/>
                  </a:cubicBezTo>
                  <a:cubicBezTo>
                    <a:pt x="35910521" y="15248890"/>
                    <a:pt x="35900361" y="15297151"/>
                    <a:pt x="35895279" y="15322551"/>
                  </a:cubicBezTo>
                  <a:cubicBezTo>
                    <a:pt x="35888929" y="15347951"/>
                    <a:pt x="35878771" y="15396210"/>
                    <a:pt x="35878771" y="15397479"/>
                  </a:cubicBezTo>
                  <a:cubicBezTo>
                    <a:pt x="35877500" y="15398751"/>
                    <a:pt x="35855911" y="15443201"/>
                    <a:pt x="35844479" y="15466060"/>
                  </a:cubicBezTo>
                  <a:cubicBezTo>
                    <a:pt x="35833050" y="15488920"/>
                    <a:pt x="35811461" y="15533370"/>
                    <a:pt x="35810189" y="15534640"/>
                  </a:cubicBezTo>
                  <a:cubicBezTo>
                    <a:pt x="35810189" y="15535910"/>
                    <a:pt x="35775900" y="15576551"/>
                    <a:pt x="35760661" y="15593060"/>
                  </a:cubicBezTo>
                  <a:cubicBezTo>
                    <a:pt x="35750500" y="15605760"/>
                    <a:pt x="35728911" y="15617190"/>
                    <a:pt x="35732721" y="15626079"/>
                  </a:cubicBezTo>
                  <a:cubicBezTo>
                    <a:pt x="35744150" y="15652751"/>
                    <a:pt x="36092129" y="15656560"/>
                    <a:pt x="36094671" y="15656560"/>
                  </a:cubicBezTo>
                  <a:cubicBezTo>
                    <a:pt x="36095939" y="15656560"/>
                    <a:pt x="36095939" y="15656560"/>
                    <a:pt x="36095939" y="15656560"/>
                  </a:cubicBezTo>
                  <a:cubicBezTo>
                    <a:pt x="36097211" y="15656560"/>
                    <a:pt x="36146739" y="15657829"/>
                    <a:pt x="36172139" y="15657829"/>
                  </a:cubicBezTo>
                  <a:cubicBezTo>
                    <a:pt x="36197539" y="15657829"/>
                    <a:pt x="36247071" y="15657829"/>
                    <a:pt x="36248339" y="15659101"/>
                  </a:cubicBezTo>
                  <a:cubicBezTo>
                    <a:pt x="36249611" y="15659101"/>
                    <a:pt x="36297871" y="15671801"/>
                    <a:pt x="36322000" y="15678151"/>
                  </a:cubicBezTo>
                  <a:cubicBezTo>
                    <a:pt x="36347400" y="15684501"/>
                    <a:pt x="36395661" y="15697201"/>
                    <a:pt x="36396929" y="15697201"/>
                  </a:cubicBezTo>
                  <a:cubicBezTo>
                    <a:pt x="36396929" y="15697201"/>
                    <a:pt x="36441379" y="15721329"/>
                    <a:pt x="36464239" y="15734029"/>
                  </a:cubicBezTo>
                  <a:cubicBezTo>
                    <a:pt x="36485829" y="15745460"/>
                    <a:pt x="36530279" y="15769590"/>
                    <a:pt x="36531550" y="15769590"/>
                  </a:cubicBezTo>
                  <a:cubicBezTo>
                    <a:pt x="36531550" y="15770860"/>
                    <a:pt x="36568379" y="15803879"/>
                    <a:pt x="36587429" y="15821660"/>
                  </a:cubicBezTo>
                  <a:cubicBezTo>
                    <a:pt x="36606479" y="15838170"/>
                    <a:pt x="36643311" y="15872460"/>
                    <a:pt x="36644579" y="15872460"/>
                  </a:cubicBezTo>
                  <a:cubicBezTo>
                    <a:pt x="36644579" y="15872460"/>
                    <a:pt x="36644579" y="15872460"/>
                    <a:pt x="36644579" y="15873729"/>
                  </a:cubicBezTo>
                  <a:cubicBezTo>
                    <a:pt x="36644579" y="15873729"/>
                    <a:pt x="36672521" y="15915640"/>
                    <a:pt x="36686489" y="15937229"/>
                  </a:cubicBezTo>
                  <a:cubicBezTo>
                    <a:pt x="36701729" y="15957551"/>
                    <a:pt x="36729671" y="15999460"/>
                    <a:pt x="36729671" y="16000729"/>
                  </a:cubicBezTo>
                  <a:cubicBezTo>
                    <a:pt x="36729671" y="16000729"/>
                    <a:pt x="36747450" y="16047720"/>
                    <a:pt x="36756339" y="16071851"/>
                  </a:cubicBezTo>
                  <a:cubicBezTo>
                    <a:pt x="36765229" y="16095979"/>
                    <a:pt x="36781739" y="16142970"/>
                    <a:pt x="36781739" y="16144240"/>
                  </a:cubicBezTo>
                  <a:cubicBezTo>
                    <a:pt x="36781739" y="16145510"/>
                    <a:pt x="36788089" y="16195040"/>
                    <a:pt x="36790629" y="16220440"/>
                  </a:cubicBezTo>
                  <a:cubicBezTo>
                    <a:pt x="36793171" y="16245840"/>
                    <a:pt x="36798250" y="16295370"/>
                    <a:pt x="36798250" y="16296640"/>
                  </a:cubicBezTo>
                  <a:cubicBezTo>
                    <a:pt x="36798250" y="16296640"/>
                    <a:pt x="36791900" y="16347440"/>
                    <a:pt x="36788089" y="16371570"/>
                  </a:cubicBezTo>
                  <a:cubicBezTo>
                    <a:pt x="36785550" y="16394429"/>
                    <a:pt x="36770311" y="16424910"/>
                    <a:pt x="36779200" y="16437610"/>
                  </a:cubicBezTo>
                  <a:cubicBezTo>
                    <a:pt x="36786821" y="16449040"/>
                    <a:pt x="36830000" y="16449040"/>
                    <a:pt x="36830000" y="16449040"/>
                  </a:cubicBezTo>
                  <a:cubicBezTo>
                    <a:pt x="36831271" y="16449040"/>
                    <a:pt x="36875721" y="16473170"/>
                    <a:pt x="36898579" y="16484601"/>
                  </a:cubicBezTo>
                  <a:cubicBezTo>
                    <a:pt x="36921439" y="16496029"/>
                    <a:pt x="36965889" y="16518890"/>
                    <a:pt x="36965889" y="16518890"/>
                  </a:cubicBezTo>
                  <a:cubicBezTo>
                    <a:pt x="36967161" y="16520160"/>
                    <a:pt x="37005261" y="16553179"/>
                    <a:pt x="37024311" y="16569690"/>
                  </a:cubicBezTo>
                  <a:cubicBezTo>
                    <a:pt x="37043361" y="16586201"/>
                    <a:pt x="37081461" y="16619220"/>
                    <a:pt x="37081461" y="16619220"/>
                  </a:cubicBezTo>
                  <a:cubicBezTo>
                    <a:pt x="37082729" y="16620490"/>
                    <a:pt x="37111939" y="16661129"/>
                    <a:pt x="37125911" y="16682720"/>
                  </a:cubicBezTo>
                  <a:cubicBezTo>
                    <a:pt x="37141150" y="16703040"/>
                    <a:pt x="37169089" y="16743679"/>
                    <a:pt x="37170361" y="16744951"/>
                  </a:cubicBezTo>
                  <a:cubicBezTo>
                    <a:pt x="37170361" y="16746220"/>
                    <a:pt x="37188139" y="16791940"/>
                    <a:pt x="37198300" y="16816070"/>
                  </a:cubicBezTo>
                  <a:cubicBezTo>
                    <a:pt x="37207189" y="16840201"/>
                    <a:pt x="37224971" y="16885920"/>
                    <a:pt x="37226239" y="16887190"/>
                  </a:cubicBezTo>
                  <a:cubicBezTo>
                    <a:pt x="37226239" y="16888460"/>
                    <a:pt x="37232589" y="16937990"/>
                    <a:pt x="37235129" y="16963390"/>
                  </a:cubicBezTo>
                  <a:cubicBezTo>
                    <a:pt x="37238939" y="16988790"/>
                    <a:pt x="37245289" y="17038320"/>
                    <a:pt x="37245289" y="17039590"/>
                  </a:cubicBezTo>
                  <a:cubicBezTo>
                    <a:pt x="37245289" y="17040860"/>
                    <a:pt x="37240211" y="17090390"/>
                    <a:pt x="37236400" y="17115790"/>
                  </a:cubicBezTo>
                  <a:cubicBezTo>
                    <a:pt x="37233861" y="17141190"/>
                    <a:pt x="37228779" y="17190720"/>
                    <a:pt x="37228779" y="17190720"/>
                  </a:cubicBezTo>
                  <a:cubicBezTo>
                    <a:pt x="37228779" y="17191990"/>
                    <a:pt x="37228779" y="17191990"/>
                    <a:pt x="37228779" y="17191990"/>
                  </a:cubicBezTo>
                  <a:cubicBezTo>
                    <a:pt x="37228779" y="17191990"/>
                    <a:pt x="37211000" y="17238979"/>
                    <a:pt x="37202111" y="17263110"/>
                  </a:cubicBezTo>
                  <a:cubicBezTo>
                    <a:pt x="37193221" y="17287240"/>
                    <a:pt x="37175439" y="17334229"/>
                    <a:pt x="37175439" y="17335501"/>
                  </a:cubicBezTo>
                  <a:cubicBezTo>
                    <a:pt x="37175439" y="17335501"/>
                    <a:pt x="37146229" y="17377410"/>
                    <a:pt x="37132261" y="17399001"/>
                  </a:cubicBezTo>
                  <a:cubicBezTo>
                    <a:pt x="37118289" y="17419320"/>
                    <a:pt x="37090350" y="17461229"/>
                    <a:pt x="37089079" y="17461229"/>
                  </a:cubicBezTo>
                  <a:cubicBezTo>
                    <a:pt x="37089079" y="17462501"/>
                    <a:pt x="37052250" y="17495520"/>
                    <a:pt x="37033200" y="17513301"/>
                  </a:cubicBezTo>
                  <a:cubicBezTo>
                    <a:pt x="37014150" y="17529810"/>
                    <a:pt x="36977321" y="17564101"/>
                    <a:pt x="36976050" y="17564101"/>
                  </a:cubicBezTo>
                  <a:cubicBezTo>
                    <a:pt x="36974779" y="17565370"/>
                    <a:pt x="36930329" y="17588229"/>
                    <a:pt x="36908739" y="17600929"/>
                  </a:cubicBezTo>
                  <a:cubicBezTo>
                    <a:pt x="36885879" y="17612360"/>
                    <a:pt x="36841429" y="17636490"/>
                    <a:pt x="36841429" y="17636490"/>
                  </a:cubicBezTo>
                  <a:cubicBezTo>
                    <a:pt x="36840161" y="17636490"/>
                    <a:pt x="36791900" y="17649190"/>
                    <a:pt x="36766500" y="17655540"/>
                  </a:cubicBezTo>
                  <a:cubicBezTo>
                    <a:pt x="36742371" y="17661890"/>
                    <a:pt x="36716971" y="17669510"/>
                    <a:pt x="36692839" y="17674590"/>
                  </a:cubicBezTo>
                  <a:cubicBezTo>
                    <a:pt x="36668711" y="17679670"/>
                    <a:pt x="36658550" y="17682210"/>
                    <a:pt x="36620450" y="17687290"/>
                  </a:cubicBezTo>
                  <a:cubicBezTo>
                    <a:pt x="36492179" y="17705070"/>
                    <a:pt x="36080700" y="17741901"/>
                    <a:pt x="35769550" y="17763490"/>
                  </a:cubicBezTo>
                  <a:cubicBezTo>
                    <a:pt x="35389821" y="17788890"/>
                    <a:pt x="34992311" y="17802860"/>
                    <a:pt x="34508439" y="17821910"/>
                  </a:cubicBezTo>
                  <a:cubicBezTo>
                    <a:pt x="33851850" y="17847310"/>
                    <a:pt x="33033971" y="17879060"/>
                    <a:pt x="32190689" y="17891760"/>
                  </a:cubicBezTo>
                  <a:cubicBezTo>
                    <a:pt x="31175961" y="17905729"/>
                    <a:pt x="30017721" y="17901920"/>
                    <a:pt x="28840429" y="17884140"/>
                  </a:cubicBezTo>
                  <a:cubicBezTo>
                    <a:pt x="27527250" y="17863820"/>
                    <a:pt x="26019761" y="17829529"/>
                    <a:pt x="24676100" y="17766029"/>
                  </a:cubicBezTo>
                  <a:cubicBezTo>
                    <a:pt x="23416261" y="17706340"/>
                    <a:pt x="22144989" y="17600929"/>
                    <a:pt x="21013420" y="17523460"/>
                  </a:cubicBezTo>
                  <a:cubicBezTo>
                    <a:pt x="20035520" y="17454879"/>
                    <a:pt x="19029680" y="17378679"/>
                    <a:pt x="18280380" y="17325340"/>
                  </a:cubicBezTo>
                  <a:cubicBezTo>
                    <a:pt x="17758411" y="17288510"/>
                    <a:pt x="17308830" y="17273270"/>
                    <a:pt x="16950689" y="17233901"/>
                  </a:cubicBezTo>
                  <a:cubicBezTo>
                    <a:pt x="16706850" y="17205960"/>
                    <a:pt x="16581120" y="17164051"/>
                    <a:pt x="16338550" y="17138651"/>
                  </a:cubicBezTo>
                  <a:cubicBezTo>
                    <a:pt x="15990570" y="17101820"/>
                    <a:pt x="15539720" y="17090390"/>
                    <a:pt x="15055850" y="17066260"/>
                  </a:cubicBezTo>
                  <a:cubicBezTo>
                    <a:pt x="14428470" y="17033240"/>
                    <a:pt x="13463270" y="16982440"/>
                    <a:pt x="12887961" y="16962120"/>
                  </a:cubicBezTo>
                  <a:cubicBezTo>
                    <a:pt x="12508230" y="16949420"/>
                    <a:pt x="12225020" y="16945610"/>
                    <a:pt x="11939270" y="16944340"/>
                  </a:cubicBezTo>
                  <a:cubicBezTo>
                    <a:pt x="11704320" y="16943070"/>
                    <a:pt x="11405870" y="16902429"/>
                    <a:pt x="11296650" y="16950690"/>
                  </a:cubicBezTo>
                  <a:cubicBezTo>
                    <a:pt x="11250930" y="16971010"/>
                    <a:pt x="11262360" y="17002760"/>
                    <a:pt x="11216640" y="17037051"/>
                  </a:cubicBezTo>
                  <a:cubicBezTo>
                    <a:pt x="11082020" y="17137379"/>
                    <a:pt x="10562590" y="17531079"/>
                    <a:pt x="10328910" y="17485360"/>
                  </a:cubicBezTo>
                  <a:cubicBezTo>
                    <a:pt x="10133330" y="17445990"/>
                    <a:pt x="10064750" y="17045940"/>
                    <a:pt x="9871710" y="16953229"/>
                  </a:cubicBezTo>
                  <a:cubicBezTo>
                    <a:pt x="9676130" y="16860520"/>
                    <a:pt x="9211310" y="16907510"/>
                    <a:pt x="9160510" y="16934179"/>
                  </a:cubicBezTo>
                  <a:cubicBezTo>
                    <a:pt x="9152890" y="16939260"/>
                    <a:pt x="9151620" y="16949420"/>
                    <a:pt x="9150350" y="16949420"/>
                  </a:cubicBezTo>
                  <a:cubicBezTo>
                    <a:pt x="9150350" y="16950690"/>
                    <a:pt x="9113520" y="16984979"/>
                    <a:pt x="9095740" y="17002760"/>
                  </a:cubicBezTo>
                  <a:cubicBezTo>
                    <a:pt x="9076690" y="17020540"/>
                    <a:pt x="9041130" y="17054829"/>
                    <a:pt x="9039860" y="17056101"/>
                  </a:cubicBezTo>
                  <a:cubicBezTo>
                    <a:pt x="9039860" y="17056101"/>
                    <a:pt x="8995410" y="17081501"/>
                    <a:pt x="8973820" y="17094201"/>
                  </a:cubicBezTo>
                  <a:cubicBezTo>
                    <a:pt x="8950960" y="17106901"/>
                    <a:pt x="8907780" y="17131029"/>
                    <a:pt x="8907780" y="17132301"/>
                  </a:cubicBezTo>
                  <a:cubicBezTo>
                    <a:pt x="8906510" y="17132301"/>
                    <a:pt x="8858250" y="17146270"/>
                    <a:pt x="8834120" y="17152620"/>
                  </a:cubicBezTo>
                  <a:cubicBezTo>
                    <a:pt x="8808720" y="17160240"/>
                    <a:pt x="8761730" y="17172940"/>
                    <a:pt x="8760460" y="17174210"/>
                  </a:cubicBezTo>
                  <a:cubicBezTo>
                    <a:pt x="8759190" y="17174210"/>
                    <a:pt x="8709660" y="17175479"/>
                    <a:pt x="8682990" y="17176751"/>
                  </a:cubicBezTo>
                  <a:cubicBezTo>
                    <a:pt x="8657590" y="17178020"/>
                    <a:pt x="8608060" y="17179290"/>
                    <a:pt x="8606790" y="17179290"/>
                  </a:cubicBezTo>
                  <a:cubicBezTo>
                    <a:pt x="8605520" y="17179290"/>
                    <a:pt x="8557260" y="17169129"/>
                    <a:pt x="8531860" y="17164051"/>
                  </a:cubicBezTo>
                  <a:cubicBezTo>
                    <a:pt x="8507730" y="17158970"/>
                    <a:pt x="8458200" y="17148810"/>
                    <a:pt x="8456930" y="17147540"/>
                  </a:cubicBezTo>
                  <a:cubicBezTo>
                    <a:pt x="8455660" y="17147540"/>
                    <a:pt x="8411210" y="17125951"/>
                    <a:pt x="8388350" y="17114520"/>
                  </a:cubicBezTo>
                  <a:cubicBezTo>
                    <a:pt x="8365490" y="17104360"/>
                    <a:pt x="8319770" y="17082770"/>
                    <a:pt x="8319770" y="17081501"/>
                  </a:cubicBezTo>
                  <a:cubicBezTo>
                    <a:pt x="8318500" y="17081501"/>
                    <a:pt x="8279130" y="17049751"/>
                    <a:pt x="8260080" y="17033240"/>
                  </a:cubicBezTo>
                  <a:cubicBezTo>
                    <a:pt x="8239760" y="17016729"/>
                    <a:pt x="8201660" y="16984979"/>
                    <a:pt x="8200390" y="16984979"/>
                  </a:cubicBezTo>
                  <a:cubicBezTo>
                    <a:pt x="8200390" y="16983710"/>
                    <a:pt x="8191500" y="16955770"/>
                    <a:pt x="8172450" y="16945610"/>
                  </a:cubicBezTo>
                  <a:cubicBezTo>
                    <a:pt x="8116570" y="16918940"/>
                    <a:pt x="7769860" y="16951960"/>
                    <a:pt x="7768590" y="16951960"/>
                  </a:cubicBezTo>
                  <a:cubicBezTo>
                    <a:pt x="7767320" y="16951960"/>
                    <a:pt x="7717790" y="16950690"/>
                    <a:pt x="7692390" y="16949420"/>
                  </a:cubicBezTo>
                  <a:cubicBezTo>
                    <a:pt x="7666990" y="16949420"/>
                    <a:pt x="7617460" y="16948151"/>
                    <a:pt x="7616190" y="16948151"/>
                  </a:cubicBezTo>
                  <a:cubicBezTo>
                    <a:pt x="7614920" y="16948151"/>
                    <a:pt x="7566660" y="16934179"/>
                    <a:pt x="7542530" y="16927829"/>
                  </a:cubicBezTo>
                  <a:cubicBezTo>
                    <a:pt x="7517130" y="16920210"/>
                    <a:pt x="7468870" y="16907510"/>
                    <a:pt x="7468870" y="16906240"/>
                  </a:cubicBezTo>
                  <a:cubicBezTo>
                    <a:pt x="7467600" y="16906240"/>
                    <a:pt x="7424420" y="16882110"/>
                    <a:pt x="7401560" y="16869410"/>
                  </a:cubicBezTo>
                  <a:cubicBezTo>
                    <a:pt x="7379970" y="16856710"/>
                    <a:pt x="7335520" y="16832579"/>
                    <a:pt x="7334250" y="16831310"/>
                  </a:cubicBezTo>
                  <a:cubicBezTo>
                    <a:pt x="7334250" y="16831310"/>
                    <a:pt x="7297420" y="16797020"/>
                    <a:pt x="7279640" y="16779240"/>
                  </a:cubicBezTo>
                  <a:cubicBezTo>
                    <a:pt x="7260590" y="16761460"/>
                    <a:pt x="7223760" y="16727170"/>
                    <a:pt x="7223760" y="16727170"/>
                  </a:cubicBezTo>
                  <a:cubicBezTo>
                    <a:pt x="7222490" y="16727170"/>
                    <a:pt x="7222490" y="16722090"/>
                    <a:pt x="7219950" y="16720820"/>
                  </a:cubicBezTo>
                  <a:cubicBezTo>
                    <a:pt x="7212330" y="16717010"/>
                    <a:pt x="7166610" y="16724629"/>
                    <a:pt x="7165340" y="16724629"/>
                  </a:cubicBezTo>
                  <a:cubicBezTo>
                    <a:pt x="7165340" y="16724629"/>
                    <a:pt x="7115810" y="16717010"/>
                    <a:pt x="7090410" y="16711929"/>
                  </a:cubicBezTo>
                  <a:cubicBezTo>
                    <a:pt x="7065010" y="16708120"/>
                    <a:pt x="7015480" y="16700501"/>
                    <a:pt x="7015480" y="16700501"/>
                  </a:cubicBezTo>
                  <a:cubicBezTo>
                    <a:pt x="7014210" y="16699229"/>
                    <a:pt x="6968490" y="16680179"/>
                    <a:pt x="6944360" y="16670020"/>
                  </a:cubicBezTo>
                  <a:cubicBezTo>
                    <a:pt x="6921500" y="16659860"/>
                    <a:pt x="6875780" y="16639540"/>
                    <a:pt x="6874510" y="16639540"/>
                  </a:cubicBezTo>
                  <a:cubicBezTo>
                    <a:pt x="6873240" y="16639540"/>
                    <a:pt x="6833870" y="16609060"/>
                    <a:pt x="6813550" y="16593820"/>
                  </a:cubicBezTo>
                  <a:cubicBezTo>
                    <a:pt x="6793230" y="16577310"/>
                    <a:pt x="6752590" y="16548101"/>
                    <a:pt x="6752590" y="16546829"/>
                  </a:cubicBezTo>
                  <a:cubicBezTo>
                    <a:pt x="6751320" y="16546829"/>
                    <a:pt x="6717030" y="16503651"/>
                    <a:pt x="6704330" y="16487140"/>
                  </a:cubicBezTo>
                  <a:cubicBezTo>
                    <a:pt x="6695440" y="16476979"/>
                    <a:pt x="6697980" y="16466820"/>
                    <a:pt x="6681470" y="16459201"/>
                  </a:cubicBezTo>
                  <a:cubicBezTo>
                    <a:pt x="6598920" y="16419829"/>
                    <a:pt x="5916930" y="16456660"/>
                    <a:pt x="5781040" y="16454120"/>
                  </a:cubicBezTo>
                  <a:cubicBezTo>
                    <a:pt x="5740400" y="16454120"/>
                    <a:pt x="5739130" y="16452851"/>
                    <a:pt x="5703570" y="16452851"/>
                  </a:cubicBezTo>
                  <a:cubicBezTo>
                    <a:pt x="5614670" y="16452851"/>
                    <a:pt x="5373370" y="16474440"/>
                    <a:pt x="5251450" y="16468090"/>
                  </a:cubicBezTo>
                  <a:cubicBezTo>
                    <a:pt x="5166360" y="16463010"/>
                    <a:pt x="5038090" y="16436340"/>
                    <a:pt x="5036820" y="16435070"/>
                  </a:cubicBezTo>
                  <a:cubicBezTo>
                    <a:pt x="5035550" y="16435070"/>
                    <a:pt x="4988560" y="16421101"/>
                    <a:pt x="4964430" y="16413479"/>
                  </a:cubicBezTo>
                  <a:cubicBezTo>
                    <a:pt x="4939030" y="16405860"/>
                    <a:pt x="4892040" y="16391890"/>
                    <a:pt x="4890770" y="16391890"/>
                  </a:cubicBezTo>
                  <a:cubicBezTo>
                    <a:pt x="4889500" y="16390620"/>
                    <a:pt x="4846320" y="16365220"/>
                    <a:pt x="4824730" y="16352520"/>
                  </a:cubicBezTo>
                  <a:cubicBezTo>
                    <a:pt x="4803140" y="16339820"/>
                    <a:pt x="4759960" y="16314420"/>
                    <a:pt x="4758690" y="16314420"/>
                  </a:cubicBezTo>
                  <a:cubicBezTo>
                    <a:pt x="4757420" y="16313151"/>
                    <a:pt x="4721860" y="16277590"/>
                    <a:pt x="4704080" y="16259810"/>
                  </a:cubicBezTo>
                  <a:cubicBezTo>
                    <a:pt x="4686300" y="16242029"/>
                    <a:pt x="4649470" y="16207740"/>
                    <a:pt x="4649470" y="16206470"/>
                  </a:cubicBezTo>
                  <a:cubicBezTo>
                    <a:pt x="4648200" y="16206470"/>
                    <a:pt x="4622800" y="16163290"/>
                    <a:pt x="4608830" y="16141701"/>
                  </a:cubicBezTo>
                  <a:cubicBezTo>
                    <a:pt x="4596130" y="16120110"/>
                    <a:pt x="4569460" y="16076929"/>
                    <a:pt x="4569460" y="16076929"/>
                  </a:cubicBezTo>
                  <a:cubicBezTo>
                    <a:pt x="4569460" y="16076929"/>
                    <a:pt x="4569460" y="16076929"/>
                    <a:pt x="4568190" y="16076929"/>
                  </a:cubicBezTo>
                  <a:cubicBezTo>
                    <a:pt x="4568190" y="16075660"/>
                    <a:pt x="4552950" y="16027401"/>
                    <a:pt x="4545330" y="16003270"/>
                  </a:cubicBezTo>
                  <a:cubicBezTo>
                    <a:pt x="4537710" y="15979140"/>
                    <a:pt x="4522470" y="15932151"/>
                    <a:pt x="4521200" y="15930879"/>
                  </a:cubicBezTo>
                  <a:cubicBezTo>
                    <a:pt x="4521200" y="15929610"/>
                    <a:pt x="4518660" y="15880079"/>
                    <a:pt x="4516120" y="15854679"/>
                  </a:cubicBezTo>
                  <a:cubicBezTo>
                    <a:pt x="4514850" y="15829279"/>
                    <a:pt x="4511040" y="15779751"/>
                    <a:pt x="4511040" y="15778479"/>
                  </a:cubicBezTo>
                  <a:cubicBezTo>
                    <a:pt x="4511040" y="15777210"/>
                    <a:pt x="4519930" y="15727679"/>
                    <a:pt x="4523740" y="15702279"/>
                  </a:cubicBezTo>
                  <a:cubicBezTo>
                    <a:pt x="4528820" y="15678151"/>
                    <a:pt x="4536440" y="15628620"/>
                    <a:pt x="4536440" y="15627351"/>
                  </a:cubicBezTo>
                  <a:cubicBezTo>
                    <a:pt x="4537710" y="15626079"/>
                    <a:pt x="4556760" y="15580360"/>
                    <a:pt x="4568190" y="15557501"/>
                  </a:cubicBezTo>
                  <a:cubicBezTo>
                    <a:pt x="4578350" y="15533370"/>
                    <a:pt x="4597400" y="15487651"/>
                    <a:pt x="4598670" y="15487651"/>
                  </a:cubicBezTo>
                  <a:cubicBezTo>
                    <a:pt x="4598670" y="15486379"/>
                    <a:pt x="4629150" y="15447010"/>
                    <a:pt x="4644390" y="15426690"/>
                  </a:cubicBezTo>
                  <a:cubicBezTo>
                    <a:pt x="4660900" y="15406370"/>
                    <a:pt x="4690110" y="15365729"/>
                    <a:pt x="4691380" y="15365729"/>
                  </a:cubicBezTo>
                  <a:cubicBezTo>
                    <a:pt x="4692650" y="15364460"/>
                    <a:pt x="4730750" y="15333979"/>
                    <a:pt x="4751070" y="15317470"/>
                  </a:cubicBezTo>
                  <a:cubicBezTo>
                    <a:pt x="4771390" y="15302229"/>
                    <a:pt x="4809490" y="15270479"/>
                    <a:pt x="4810760" y="15270479"/>
                  </a:cubicBezTo>
                  <a:cubicBezTo>
                    <a:pt x="4812030" y="15269210"/>
                    <a:pt x="4857750" y="15248890"/>
                    <a:pt x="4880610" y="15237460"/>
                  </a:cubicBezTo>
                  <a:cubicBezTo>
                    <a:pt x="4903470" y="15227301"/>
                    <a:pt x="4949190" y="15205710"/>
                    <a:pt x="4950460" y="15205710"/>
                  </a:cubicBezTo>
                  <a:cubicBezTo>
                    <a:pt x="4950460" y="15205710"/>
                    <a:pt x="4999990" y="15195551"/>
                    <a:pt x="5025390" y="15190470"/>
                  </a:cubicBezTo>
                  <a:cubicBezTo>
                    <a:pt x="5049520" y="15186660"/>
                    <a:pt x="5099050" y="15176501"/>
                    <a:pt x="5100320" y="15176501"/>
                  </a:cubicBezTo>
                  <a:cubicBezTo>
                    <a:pt x="5101590" y="15176501"/>
                    <a:pt x="5151120" y="15179040"/>
                    <a:pt x="5176520" y="15180310"/>
                  </a:cubicBezTo>
                  <a:cubicBezTo>
                    <a:pt x="5201920" y="15181579"/>
                    <a:pt x="5215890" y="15182851"/>
                    <a:pt x="5252720" y="15184120"/>
                  </a:cubicBezTo>
                  <a:cubicBezTo>
                    <a:pt x="5356860" y="15186660"/>
                    <a:pt x="5643880" y="15187929"/>
                    <a:pt x="5840730" y="15179040"/>
                  </a:cubicBezTo>
                  <a:cubicBezTo>
                    <a:pt x="6038850" y="15170151"/>
                    <a:pt x="6333490" y="15208251"/>
                    <a:pt x="6436360" y="15126970"/>
                  </a:cubicBezTo>
                  <a:cubicBezTo>
                    <a:pt x="6503670" y="15074901"/>
                    <a:pt x="6546850" y="14937740"/>
                    <a:pt x="6516370" y="14889479"/>
                  </a:cubicBezTo>
                  <a:cubicBezTo>
                    <a:pt x="6482080" y="14833601"/>
                    <a:pt x="6248400" y="14893290"/>
                    <a:pt x="6178550" y="14846301"/>
                  </a:cubicBezTo>
                  <a:cubicBezTo>
                    <a:pt x="6129020" y="14813279"/>
                    <a:pt x="6151880" y="14739620"/>
                    <a:pt x="6096000" y="14697710"/>
                  </a:cubicBezTo>
                  <a:cubicBezTo>
                    <a:pt x="5976620" y="14610079"/>
                    <a:pt x="5588000" y="14589760"/>
                    <a:pt x="5361940" y="14535151"/>
                  </a:cubicBezTo>
                  <a:cubicBezTo>
                    <a:pt x="5167630" y="14488160"/>
                    <a:pt x="4916170" y="14424660"/>
                    <a:pt x="4820920" y="14394179"/>
                  </a:cubicBezTo>
                  <a:cubicBezTo>
                    <a:pt x="4785360" y="14382751"/>
                    <a:pt x="4772660" y="14376401"/>
                    <a:pt x="4748530" y="14366240"/>
                  </a:cubicBezTo>
                  <a:cubicBezTo>
                    <a:pt x="4724400" y="14357351"/>
                    <a:pt x="4677410" y="14340840"/>
                    <a:pt x="4677410" y="14339570"/>
                  </a:cubicBezTo>
                  <a:cubicBezTo>
                    <a:pt x="4676140" y="14339570"/>
                    <a:pt x="4635500" y="14311629"/>
                    <a:pt x="4613910" y="14296390"/>
                  </a:cubicBezTo>
                  <a:cubicBezTo>
                    <a:pt x="4592320" y="14282420"/>
                    <a:pt x="4551680" y="14254479"/>
                    <a:pt x="4550410" y="14253210"/>
                  </a:cubicBezTo>
                  <a:cubicBezTo>
                    <a:pt x="4550410" y="14253210"/>
                    <a:pt x="4516120" y="14215110"/>
                    <a:pt x="4499610" y="14196060"/>
                  </a:cubicBezTo>
                  <a:cubicBezTo>
                    <a:pt x="4483100" y="14177010"/>
                    <a:pt x="4448810" y="14140179"/>
                    <a:pt x="4448810" y="14138910"/>
                  </a:cubicBezTo>
                  <a:cubicBezTo>
                    <a:pt x="4447540" y="14138910"/>
                    <a:pt x="4424680" y="14094460"/>
                    <a:pt x="4413250" y="14071601"/>
                  </a:cubicBezTo>
                  <a:cubicBezTo>
                    <a:pt x="4400550" y="14048740"/>
                    <a:pt x="4377690" y="14005560"/>
                    <a:pt x="4377690" y="14004290"/>
                  </a:cubicBezTo>
                  <a:cubicBezTo>
                    <a:pt x="4376420" y="14003020"/>
                    <a:pt x="4376420" y="13989051"/>
                    <a:pt x="4372610" y="13986510"/>
                  </a:cubicBezTo>
                  <a:cubicBezTo>
                    <a:pt x="4367530" y="13981429"/>
                    <a:pt x="4343400" y="13985240"/>
                    <a:pt x="4343400" y="13985240"/>
                  </a:cubicBezTo>
                  <a:cubicBezTo>
                    <a:pt x="4342130" y="13986510"/>
                    <a:pt x="4292600" y="13983970"/>
                    <a:pt x="4267200" y="13982701"/>
                  </a:cubicBezTo>
                  <a:cubicBezTo>
                    <a:pt x="4240530" y="13982701"/>
                    <a:pt x="4191000" y="13980160"/>
                    <a:pt x="4189730" y="13980160"/>
                  </a:cubicBezTo>
                  <a:cubicBezTo>
                    <a:pt x="4188460" y="13980160"/>
                    <a:pt x="4141470" y="13966190"/>
                    <a:pt x="4116070" y="13959840"/>
                  </a:cubicBezTo>
                  <a:cubicBezTo>
                    <a:pt x="4091940" y="13952220"/>
                    <a:pt x="4043680" y="13939520"/>
                    <a:pt x="4042410" y="13938251"/>
                  </a:cubicBezTo>
                  <a:cubicBezTo>
                    <a:pt x="4042410" y="13938251"/>
                    <a:pt x="3997960" y="13912851"/>
                    <a:pt x="3976370" y="13900151"/>
                  </a:cubicBezTo>
                  <a:cubicBezTo>
                    <a:pt x="3954780" y="13887451"/>
                    <a:pt x="3910330" y="13863320"/>
                    <a:pt x="3910330" y="13862051"/>
                  </a:cubicBezTo>
                  <a:cubicBezTo>
                    <a:pt x="3909060" y="13862051"/>
                    <a:pt x="3873500" y="13827760"/>
                    <a:pt x="3854450" y="13809979"/>
                  </a:cubicBezTo>
                  <a:cubicBezTo>
                    <a:pt x="3835400" y="13792201"/>
                    <a:pt x="3799840" y="13757910"/>
                    <a:pt x="3798570" y="13756640"/>
                  </a:cubicBezTo>
                  <a:cubicBezTo>
                    <a:pt x="3798570" y="13756640"/>
                    <a:pt x="3771900" y="13713460"/>
                    <a:pt x="3757930" y="13693140"/>
                  </a:cubicBezTo>
                  <a:cubicBezTo>
                    <a:pt x="3743960" y="13671551"/>
                    <a:pt x="3717290" y="13628370"/>
                    <a:pt x="3716020" y="13628370"/>
                  </a:cubicBezTo>
                  <a:cubicBezTo>
                    <a:pt x="3716020" y="13627101"/>
                    <a:pt x="3700780" y="13580110"/>
                    <a:pt x="3691890" y="13555979"/>
                  </a:cubicBezTo>
                  <a:cubicBezTo>
                    <a:pt x="3684270" y="13531851"/>
                    <a:pt x="3667760" y="13483590"/>
                    <a:pt x="3667760" y="13483590"/>
                  </a:cubicBezTo>
                  <a:cubicBezTo>
                    <a:pt x="3667760" y="13482320"/>
                    <a:pt x="3662680" y="13432790"/>
                    <a:pt x="3661410" y="13407390"/>
                  </a:cubicBezTo>
                  <a:cubicBezTo>
                    <a:pt x="3658870" y="13381990"/>
                    <a:pt x="3653790" y="13331190"/>
                    <a:pt x="3655060" y="13331190"/>
                  </a:cubicBezTo>
                  <a:cubicBezTo>
                    <a:pt x="3655060" y="13331190"/>
                    <a:pt x="3655060" y="13331190"/>
                    <a:pt x="3655060" y="13329920"/>
                  </a:cubicBezTo>
                  <a:cubicBezTo>
                    <a:pt x="3655060" y="13329920"/>
                    <a:pt x="3662680" y="13280390"/>
                    <a:pt x="3666490" y="13254990"/>
                  </a:cubicBezTo>
                  <a:cubicBezTo>
                    <a:pt x="3670300" y="13229590"/>
                    <a:pt x="3677920" y="13180060"/>
                    <a:pt x="3677920" y="13178790"/>
                  </a:cubicBezTo>
                  <a:cubicBezTo>
                    <a:pt x="3679190" y="13178790"/>
                    <a:pt x="3698240" y="13131801"/>
                    <a:pt x="3708400" y="13108940"/>
                  </a:cubicBezTo>
                  <a:cubicBezTo>
                    <a:pt x="3717290" y="13084810"/>
                    <a:pt x="3737610" y="13039090"/>
                    <a:pt x="3737610" y="13037820"/>
                  </a:cubicBezTo>
                  <a:cubicBezTo>
                    <a:pt x="3737610" y="13037820"/>
                    <a:pt x="3768090" y="12997180"/>
                    <a:pt x="3783330" y="12976860"/>
                  </a:cubicBezTo>
                  <a:cubicBezTo>
                    <a:pt x="3798570" y="12956540"/>
                    <a:pt x="3827780" y="12915900"/>
                    <a:pt x="3829050" y="12915900"/>
                  </a:cubicBezTo>
                  <a:cubicBezTo>
                    <a:pt x="3830320" y="12914630"/>
                    <a:pt x="3868420" y="12882880"/>
                    <a:pt x="3888740" y="12866370"/>
                  </a:cubicBezTo>
                  <a:cubicBezTo>
                    <a:pt x="3907790" y="12851130"/>
                    <a:pt x="3945890" y="12818110"/>
                    <a:pt x="3947160" y="12818110"/>
                  </a:cubicBezTo>
                  <a:cubicBezTo>
                    <a:pt x="3948430" y="12818110"/>
                    <a:pt x="3992880" y="12796520"/>
                    <a:pt x="4015740" y="12785090"/>
                  </a:cubicBezTo>
                  <a:cubicBezTo>
                    <a:pt x="4038600" y="12773660"/>
                    <a:pt x="4084320" y="12752070"/>
                    <a:pt x="4085590" y="12752070"/>
                  </a:cubicBezTo>
                  <a:cubicBezTo>
                    <a:pt x="4085590" y="12752070"/>
                    <a:pt x="4135120" y="12741910"/>
                    <a:pt x="4160520" y="12735560"/>
                  </a:cubicBezTo>
                  <a:cubicBezTo>
                    <a:pt x="4184650" y="12730480"/>
                    <a:pt x="4221480" y="12722860"/>
                    <a:pt x="4235450" y="12720320"/>
                  </a:cubicBezTo>
                  <a:cubicBezTo>
                    <a:pt x="4240530" y="12719050"/>
                    <a:pt x="4245610" y="12720320"/>
                    <a:pt x="4246880" y="12719050"/>
                  </a:cubicBezTo>
                  <a:cubicBezTo>
                    <a:pt x="4246880" y="12717780"/>
                    <a:pt x="4218940" y="12710160"/>
                    <a:pt x="4202430" y="12705080"/>
                  </a:cubicBezTo>
                  <a:cubicBezTo>
                    <a:pt x="4180840" y="12698730"/>
                    <a:pt x="4130040" y="12682220"/>
                    <a:pt x="4128770" y="12682220"/>
                  </a:cubicBezTo>
                  <a:cubicBezTo>
                    <a:pt x="4127500" y="12680950"/>
                    <a:pt x="4085590" y="12655550"/>
                    <a:pt x="4064000" y="12641580"/>
                  </a:cubicBezTo>
                  <a:cubicBezTo>
                    <a:pt x="4042410" y="12628880"/>
                    <a:pt x="3999230" y="12602210"/>
                    <a:pt x="3999230" y="12602210"/>
                  </a:cubicBezTo>
                  <a:cubicBezTo>
                    <a:pt x="3997960" y="12600940"/>
                    <a:pt x="3962400" y="12565380"/>
                    <a:pt x="3944620" y="12547600"/>
                  </a:cubicBezTo>
                  <a:cubicBezTo>
                    <a:pt x="3926840" y="12528550"/>
                    <a:pt x="3891280" y="12492990"/>
                    <a:pt x="3891280" y="12492990"/>
                  </a:cubicBezTo>
                  <a:cubicBezTo>
                    <a:pt x="3890010" y="12491720"/>
                    <a:pt x="3864610" y="12448540"/>
                    <a:pt x="3851910" y="12426950"/>
                  </a:cubicBezTo>
                  <a:cubicBezTo>
                    <a:pt x="3839210" y="12405360"/>
                    <a:pt x="3813810" y="12362180"/>
                    <a:pt x="3812540" y="12360910"/>
                  </a:cubicBezTo>
                  <a:cubicBezTo>
                    <a:pt x="3812540" y="12359640"/>
                    <a:pt x="3798570" y="12312650"/>
                    <a:pt x="3790950" y="12287250"/>
                  </a:cubicBezTo>
                  <a:cubicBezTo>
                    <a:pt x="3783330" y="12263120"/>
                    <a:pt x="3769360" y="12216130"/>
                    <a:pt x="3768090" y="12214860"/>
                  </a:cubicBezTo>
                  <a:cubicBezTo>
                    <a:pt x="3768090" y="12213590"/>
                    <a:pt x="3765550" y="12164060"/>
                    <a:pt x="3764280" y="12138660"/>
                  </a:cubicBezTo>
                  <a:cubicBezTo>
                    <a:pt x="3763010" y="12111990"/>
                    <a:pt x="3760470" y="12062460"/>
                    <a:pt x="3760470" y="12061190"/>
                  </a:cubicBezTo>
                  <a:cubicBezTo>
                    <a:pt x="3760470" y="12061190"/>
                    <a:pt x="3770630" y="12011660"/>
                    <a:pt x="3774440" y="11986260"/>
                  </a:cubicBezTo>
                  <a:cubicBezTo>
                    <a:pt x="3779520" y="11960860"/>
                    <a:pt x="3789680" y="11912600"/>
                    <a:pt x="3789680" y="11911330"/>
                  </a:cubicBezTo>
                  <a:cubicBezTo>
                    <a:pt x="3789680" y="11910060"/>
                    <a:pt x="3811270" y="11864340"/>
                    <a:pt x="3821430" y="11841480"/>
                  </a:cubicBezTo>
                  <a:cubicBezTo>
                    <a:pt x="3831590" y="11818620"/>
                    <a:pt x="3853180" y="11772900"/>
                    <a:pt x="3853180" y="11771630"/>
                  </a:cubicBezTo>
                  <a:cubicBezTo>
                    <a:pt x="3854450" y="11771630"/>
                    <a:pt x="3884930" y="11732260"/>
                    <a:pt x="3901440" y="11711940"/>
                  </a:cubicBezTo>
                  <a:cubicBezTo>
                    <a:pt x="3916680" y="11692890"/>
                    <a:pt x="3948430" y="11653520"/>
                    <a:pt x="3948430" y="11652250"/>
                  </a:cubicBezTo>
                  <a:cubicBezTo>
                    <a:pt x="3949700" y="11652250"/>
                    <a:pt x="4008120" y="11614150"/>
                    <a:pt x="4009390" y="11605260"/>
                  </a:cubicBezTo>
                  <a:cubicBezTo>
                    <a:pt x="4009390" y="11602720"/>
                    <a:pt x="4006850" y="11602720"/>
                    <a:pt x="4003040" y="11598910"/>
                  </a:cubicBezTo>
                  <a:cubicBezTo>
                    <a:pt x="3995420" y="11588750"/>
                    <a:pt x="3954780" y="11541760"/>
                    <a:pt x="3954780" y="11540490"/>
                  </a:cubicBezTo>
                  <a:cubicBezTo>
                    <a:pt x="3953510" y="11540490"/>
                    <a:pt x="3953510" y="11540490"/>
                    <a:pt x="3953510" y="11540490"/>
                  </a:cubicBezTo>
                  <a:cubicBezTo>
                    <a:pt x="3953510" y="11539220"/>
                    <a:pt x="3931920" y="11494770"/>
                    <a:pt x="3920490" y="11471910"/>
                  </a:cubicBezTo>
                  <a:cubicBezTo>
                    <a:pt x="3909060" y="11449050"/>
                    <a:pt x="3886200" y="11404600"/>
                    <a:pt x="3886200" y="11403330"/>
                  </a:cubicBezTo>
                  <a:cubicBezTo>
                    <a:pt x="3886200" y="11402060"/>
                    <a:pt x="3874770" y="11353800"/>
                    <a:pt x="3869690" y="11328400"/>
                  </a:cubicBezTo>
                  <a:cubicBezTo>
                    <a:pt x="3864610" y="11304270"/>
                    <a:pt x="3853180" y="11254740"/>
                    <a:pt x="3853180" y="11253470"/>
                  </a:cubicBezTo>
                  <a:cubicBezTo>
                    <a:pt x="3853180" y="11252200"/>
                    <a:pt x="3854450" y="11202670"/>
                    <a:pt x="3854450" y="11177270"/>
                  </a:cubicBezTo>
                  <a:cubicBezTo>
                    <a:pt x="3855720" y="11151870"/>
                    <a:pt x="3855720" y="11102340"/>
                    <a:pt x="3856990" y="11101070"/>
                  </a:cubicBezTo>
                  <a:cubicBezTo>
                    <a:pt x="3856990" y="11099800"/>
                    <a:pt x="3869690" y="11051540"/>
                    <a:pt x="3876040" y="11027410"/>
                  </a:cubicBezTo>
                  <a:cubicBezTo>
                    <a:pt x="3883660" y="11002010"/>
                    <a:pt x="3896360" y="10953750"/>
                    <a:pt x="3896360" y="10952480"/>
                  </a:cubicBezTo>
                  <a:cubicBezTo>
                    <a:pt x="3896360" y="10952480"/>
                    <a:pt x="3921760" y="10908030"/>
                    <a:pt x="3933190" y="10886440"/>
                  </a:cubicBezTo>
                  <a:cubicBezTo>
                    <a:pt x="3945890" y="10863580"/>
                    <a:pt x="3970020" y="10820400"/>
                    <a:pt x="3971290" y="10819130"/>
                  </a:cubicBezTo>
                  <a:cubicBezTo>
                    <a:pt x="3971290" y="10817860"/>
                    <a:pt x="4005580" y="10782300"/>
                    <a:pt x="4023360" y="10763250"/>
                  </a:cubicBezTo>
                  <a:cubicBezTo>
                    <a:pt x="4039870" y="10744200"/>
                    <a:pt x="4074160" y="10707370"/>
                    <a:pt x="4075430" y="10707370"/>
                  </a:cubicBezTo>
                  <a:cubicBezTo>
                    <a:pt x="4075430" y="10706100"/>
                    <a:pt x="4117340" y="10679430"/>
                    <a:pt x="4138930" y="10665460"/>
                  </a:cubicBezTo>
                  <a:cubicBezTo>
                    <a:pt x="4160520" y="10651490"/>
                    <a:pt x="4202430" y="10623550"/>
                    <a:pt x="4202430" y="10623550"/>
                  </a:cubicBezTo>
                  <a:cubicBezTo>
                    <a:pt x="4203700" y="10622280"/>
                    <a:pt x="4250690" y="10605770"/>
                    <a:pt x="4274820" y="10596880"/>
                  </a:cubicBezTo>
                  <a:cubicBezTo>
                    <a:pt x="4298950" y="10589260"/>
                    <a:pt x="4345940" y="10572750"/>
                    <a:pt x="4347210" y="10571480"/>
                  </a:cubicBezTo>
                  <a:cubicBezTo>
                    <a:pt x="4348480" y="10571480"/>
                    <a:pt x="4398010" y="10566400"/>
                    <a:pt x="4423410" y="10565130"/>
                  </a:cubicBezTo>
                  <a:cubicBezTo>
                    <a:pt x="4448810" y="10562590"/>
                    <a:pt x="4467860" y="10563860"/>
                    <a:pt x="4499610" y="10557510"/>
                  </a:cubicBezTo>
                  <a:cubicBezTo>
                    <a:pt x="4556760" y="10543540"/>
                    <a:pt x="4641850" y="10483850"/>
                    <a:pt x="4737100" y="10467340"/>
                  </a:cubicBezTo>
                  <a:cubicBezTo>
                    <a:pt x="4867910" y="10444480"/>
                    <a:pt x="5166360" y="10507980"/>
                    <a:pt x="5218430" y="10477500"/>
                  </a:cubicBezTo>
                  <a:cubicBezTo>
                    <a:pt x="5233670" y="10468610"/>
                    <a:pt x="5229860" y="10455910"/>
                    <a:pt x="5237480" y="10441940"/>
                  </a:cubicBezTo>
                  <a:cubicBezTo>
                    <a:pt x="5246370" y="10422890"/>
                    <a:pt x="5271770" y="10374630"/>
                    <a:pt x="5271770" y="10374630"/>
                  </a:cubicBezTo>
                  <a:cubicBezTo>
                    <a:pt x="5273040" y="10373360"/>
                    <a:pt x="5306060" y="10336530"/>
                    <a:pt x="5322570" y="10316210"/>
                  </a:cubicBezTo>
                  <a:cubicBezTo>
                    <a:pt x="5339080" y="10297160"/>
                    <a:pt x="5372100" y="10260330"/>
                    <a:pt x="5373370" y="10259060"/>
                  </a:cubicBezTo>
                  <a:cubicBezTo>
                    <a:pt x="5374640" y="10259060"/>
                    <a:pt x="5415280" y="10229850"/>
                    <a:pt x="5435600" y="10215880"/>
                  </a:cubicBezTo>
                  <a:cubicBezTo>
                    <a:pt x="5457190" y="10200640"/>
                    <a:pt x="5497830" y="10172700"/>
                    <a:pt x="5499100" y="10171430"/>
                  </a:cubicBezTo>
                  <a:cubicBezTo>
                    <a:pt x="5500370" y="10171430"/>
                    <a:pt x="5546090" y="10153650"/>
                    <a:pt x="5570220" y="10143490"/>
                  </a:cubicBezTo>
                  <a:cubicBezTo>
                    <a:pt x="5594350" y="10134600"/>
                    <a:pt x="5640070" y="10116820"/>
                    <a:pt x="5641340" y="10116820"/>
                  </a:cubicBezTo>
                  <a:cubicBezTo>
                    <a:pt x="5642610" y="10116820"/>
                    <a:pt x="5692140" y="10110470"/>
                    <a:pt x="5717540" y="10106660"/>
                  </a:cubicBezTo>
                  <a:cubicBezTo>
                    <a:pt x="5742940" y="10104120"/>
                    <a:pt x="5792470" y="10097770"/>
                    <a:pt x="5793740" y="10097770"/>
                  </a:cubicBezTo>
                  <a:cubicBezTo>
                    <a:pt x="5798820" y="10096500"/>
                    <a:pt x="6546850" y="10025380"/>
                    <a:pt x="6653530" y="10015220"/>
                  </a:cubicBezTo>
                  <a:cubicBezTo>
                    <a:pt x="6678930" y="10013950"/>
                    <a:pt x="6697980" y="10012680"/>
                    <a:pt x="6699250" y="10011410"/>
                  </a:cubicBezTo>
                  <a:cubicBezTo>
                    <a:pt x="6699250" y="10008870"/>
                    <a:pt x="6696710" y="9936480"/>
                    <a:pt x="6696710" y="9935210"/>
                  </a:cubicBezTo>
                  <a:cubicBezTo>
                    <a:pt x="6696710" y="9933940"/>
                    <a:pt x="6708140" y="9884410"/>
                    <a:pt x="6713220" y="9860280"/>
                  </a:cubicBezTo>
                  <a:cubicBezTo>
                    <a:pt x="6718300" y="9834880"/>
                    <a:pt x="6728460" y="9786620"/>
                    <a:pt x="6728460" y="9785350"/>
                  </a:cubicBezTo>
                  <a:cubicBezTo>
                    <a:pt x="6729730" y="9784080"/>
                    <a:pt x="6751320" y="9739630"/>
                    <a:pt x="6762750" y="9716770"/>
                  </a:cubicBezTo>
                  <a:cubicBezTo>
                    <a:pt x="6772910" y="9693910"/>
                    <a:pt x="6794500" y="9648190"/>
                    <a:pt x="6795770" y="9646920"/>
                  </a:cubicBezTo>
                  <a:cubicBezTo>
                    <a:pt x="6795770" y="9646920"/>
                    <a:pt x="6838950" y="9596120"/>
                    <a:pt x="6844030" y="9588500"/>
                  </a:cubicBezTo>
                  <a:cubicBezTo>
                    <a:pt x="6845300" y="9587230"/>
                    <a:pt x="6846570" y="9587230"/>
                    <a:pt x="6846570" y="9585960"/>
                  </a:cubicBezTo>
                  <a:cubicBezTo>
                    <a:pt x="6850380" y="9578340"/>
                    <a:pt x="6852920" y="9547860"/>
                    <a:pt x="6856730" y="9527540"/>
                  </a:cubicBezTo>
                  <a:cubicBezTo>
                    <a:pt x="6861810" y="9503410"/>
                    <a:pt x="6869430" y="9452610"/>
                    <a:pt x="6870700" y="9452610"/>
                  </a:cubicBezTo>
                  <a:cubicBezTo>
                    <a:pt x="6870700" y="9451340"/>
                    <a:pt x="6874510" y="9447530"/>
                    <a:pt x="6873240" y="9444990"/>
                  </a:cubicBezTo>
                  <a:cubicBezTo>
                    <a:pt x="6863080" y="9427210"/>
                    <a:pt x="6487160" y="9408160"/>
                    <a:pt x="6431280" y="9361170"/>
                  </a:cubicBezTo>
                  <a:cubicBezTo>
                    <a:pt x="6409690" y="9343390"/>
                    <a:pt x="6431280" y="9319260"/>
                    <a:pt x="6408420" y="9297670"/>
                  </a:cubicBezTo>
                  <a:cubicBezTo>
                    <a:pt x="6333490" y="9224010"/>
                    <a:pt x="5803900" y="9183370"/>
                    <a:pt x="5673090" y="9055100"/>
                  </a:cubicBezTo>
                  <a:cubicBezTo>
                    <a:pt x="5586730" y="8970010"/>
                    <a:pt x="5662930" y="8811260"/>
                    <a:pt x="5562600" y="8740140"/>
                  </a:cubicBezTo>
                  <a:cubicBezTo>
                    <a:pt x="5344160" y="8589010"/>
                    <a:pt x="4528820" y="8763000"/>
                    <a:pt x="4010660" y="8771890"/>
                  </a:cubicBezTo>
                  <a:cubicBezTo>
                    <a:pt x="3491230" y="8779510"/>
                    <a:pt x="2913380" y="8787130"/>
                    <a:pt x="2446020" y="8792210"/>
                  </a:cubicBezTo>
                  <a:cubicBezTo>
                    <a:pt x="2067560" y="8796020"/>
                    <a:pt x="1731010" y="8797290"/>
                    <a:pt x="1419860" y="8799830"/>
                  </a:cubicBezTo>
                  <a:cubicBezTo>
                    <a:pt x="1158240" y="8802370"/>
                    <a:pt x="812800" y="8804910"/>
                    <a:pt x="701040" y="8804910"/>
                  </a:cubicBezTo>
                  <a:cubicBezTo>
                    <a:pt x="668020" y="8806180"/>
                    <a:pt x="635000" y="8806180"/>
                    <a:pt x="635000" y="8806180"/>
                  </a:cubicBezTo>
                  <a:cubicBezTo>
                    <a:pt x="633730" y="8806180"/>
                    <a:pt x="584200" y="8799830"/>
                    <a:pt x="558800" y="8797290"/>
                  </a:cubicBezTo>
                  <a:cubicBezTo>
                    <a:pt x="533400" y="8794750"/>
                    <a:pt x="483870" y="8788400"/>
                    <a:pt x="482600" y="8788400"/>
                  </a:cubicBezTo>
                  <a:cubicBezTo>
                    <a:pt x="482600" y="8788400"/>
                    <a:pt x="435610" y="8770620"/>
                    <a:pt x="411480" y="8761730"/>
                  </a:cubicBezTo>
                  <a:cubicBezTo>
                    <a:pt x="387350" y="8752840"/>
                    <a:pt x="340360" y="8736330"/>
                    <a:pt x="339090" y="8735060"/>
                  </a:cubicBezTo>
                  <a:cubicBezTo>
                    <a:pt x="339090" y="8735060"/>
                    <a:pt x="297180" y="8707120"/>
                    <a:pt x="276860" y="8691880"/>
                  </a:cubicBezTo>
                  <a:cubicBezTo>
                    <a:pt x="255270" y="8677910"/>
                    <a:pt x="213360" y="8649970"/>
                    <a:pt x="213360" y="8649970"/>
                  </a:cubicBezTo>
                  <a:cubicBezTo>
                    <a:pt x="213360" y="8649970"/>
                    <a:pt x="213360" y="8648700"/>
                    <a:pt x="213360" y="8648700"/>
                  </a:cubicBezTo>
                  <a:cubicBezTo>
                    <a:pt x="212090" y="8648700"/>
                    <a:pt x="179070" y="8611870"/>
                    <a:pt x="161290" y="8592820"/>
                  </a:cubicBezTo>
                  <a:cubicBezTo>
                    <a:pt x="144780" y="8573770"/>
                    <a:pt x="111760" y="8536940"/>
                    <a:pt x="110490" y="8535670"/>
                  </a:cubicBezTo>
                  <a:cubicBezTo>
                    <a:pt x="110490" y="8534400"/>
                    <a:pt x="86360" y="8489950"/>
                    <a:pt x="74930" y="8468360"/>
                  </a:cubicBezTo>
                  <a:cubicBezTo>
                    <a:pt x="62230" y="8445500"/>
                    <a:pt x="39370" y="8401050"/>
                    <a:pt x="38100" y="8401050"/>
                  </a:cubicBezTo>
                  <a:cubicBezTo>
                    <a:pt x="38100" y="8399780"/>
                    <a:pt x="38100" y="8399780"/>
                    <a:pt x="38100" y="8399780"/>
                  </a:cubicBezTo>
                  <a:cubicBezTo>
                    <a:pt x="38100" y="8399780"/>
                    <a:pt x="25400" y="8351520"/>
                    <a:pt x="20320" y="8326120"/>
                  </a:cubicBezTo>
                  <a:cubicBezTo>
                    <a:pt x="13970" y="8301990"/>
                    <a:pt x="1270" y="8252460"/>
                    <a:pt x="1270" y="8252460"/>
                  </a:cubicBezTo>
                  <a:cubicBezTo>
                    <a:pt x="1270" y="8251190"/>
                    <a:pt x="0" y="8200390"/>
                    <a:pt x="0" y="8174990"/>
                  </a:cubicBezTo>
                  <a:cubicBezTo>
                    <a:pt x="0" y="8149590"/>
                    <a:pt x="0" y="8098790"/>
                    <a:pt x="0" y="8098790"/>
                  </a:cubicBezTo>
                  <a:moveTo>
                    <a:pt x="22595839" y="13284201"/>
                  </a:moveTo>
                  <a:cubicBezTo>
                    <a:pt x="24292559" y="13493751"/>
                    <a:pt x="24279859" y="13470890"/>
                    <a:pt x="24284939" y="13449301"/>
                  </a:cubicBezTo>
                  <a:cubicBezTo>
                    <a:pt x="24288750" y="13426440"/>
                    <a:pt x="24298909" y="13375640"/>
                    <a:pt x="24300180" y="13374370"/>
                  </a:cubicBezTo>
                  <a:cubicBezTo>
                    <a:pt x="24300180" y="13374370"/>
                    <a:pt x="24309070" y="13365479"/>
                    <a:pt x="24306530" y="13361670"/>
                  </a:cubicBezTo>
                  <a:cubicBezTo>
                    <a:pt x="24278589" y="13315951"/>
                    <a:pt x="22595839" y="13284201"/>
                    <a:pt x="22595839" y="13284201"/>
                  </a:cubicBezTo>
                </a:path>
              </a:pathLst>
            </a:custGeom>
            <a:solidFill>
              <a:srgbClr val="012412">
                <a:alpha val="40000"/>
              </a:srgbClr>
            </a:solidFill>
            <a:ln cap="sq">
              <a:noFill/>
              <a:prstDash val="solid"/>
              <a:miter/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3682133" y="3349756"/>
            <a:ext cx="11773307" cy="2514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56"/>
              </a:lnSpc>
            </a:pPr>
            <a:r>
              <a:rPr lang="en-US" sz="13897" spc="708">
                <a:solidFill>
                  <a:srgbClr val="F9F0EA"/>
                </a:solidFill>
                <a:latin typeface="Poppins Bold"/>
              </a:rPr>
              <a:t>TECH</a:t>
            </a:r>
            <a:r>
              <a:rPr lang="en-US" sz="13897" spc="708">
                <a:solidFill>
                  <a:srgbClr val="24E880"/>
                </a:solidFill>
                <a:latin typeface="Poppins Bold"/>
              </a:rPr>
              <a:t>GREEN</a:t>
            </a:r>
            <a:r>
              <a:rPr lang="en-US" sz="13897" spc="708">
                <a:solidFill>
                  <a:srgbClr val="0C9B00"/>
                </a:solidFill>
                <a:latin typeface="Poppins Bold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466334" y="6022845"/>
            <a:ext cx="9450582" cy="5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spc="1664">
                <a:solidFill>
                  <a:srgbClr val="F9F0EA"/>
                </a:solidFill>
                <a:latin typeface="Open Sans Bold Bold"/>
              </a:rPr>
              <a:t>Unifor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52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65312" y="587732"/>
            <a:ext cx="0" cy="9111536"/>
          </a:xfrm>
          <a:prstGeom prst="line">
            <a:avLst/>
          </a:prstGeom>
          <a:ln w="47625" cap="flat">
            <a:solidFill>
              <a:srgbClr val="788D3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665312" y="611545"/>
            <a:ext cx="16957377" cy="0"/>
          </a:xfrm>
          <a:prstGeom prst="line">
            <a:avLst/>
          </a:prstGeom>
          <a:ln w="47625" cap="flat">
            <a:solidFill>
              <a:srgbClr val="788D3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7646501" y="587732"/>
            <a:ext cx="0" cy="9111536"/>
          </a:xfrm>
          <a:prstGeom prst="line">
            <a:avLst/>
          </a:prstGeom>
          <a:ln w="47625" cap="flat">
            <a:solidFill>
              <a:srgbClr val="788D3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665312" y="9675455"/>
            <a:ext cx="16957377" cy="0"/>
          </a:xfrm>
          <a:prstGeom prst="line">
            <a:avLst/>
          </a:prstGeom>
          <a:ln w="47625" cap="flat">
            <a:solidFill>
              <a:srgbClr val="788D3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8708248" y="1293991"/>
            <a:ext cx="871503" cy="526166"/>
          </a:xfrm>
          <a:custGeom>
            <a:avLst/>
            <a:gdLst/>
            <a:ahLst/>
            <a:cxnLst/>
            <a:rect l="l" t="t" r="r" b="b"/>
            <a:pathLst>
              <a:path w="871503" h="526166">
                <a:moveTo>
                  <a:pt x="0" y="0"/>
                </a:moveTo>
                <a:lnTo>
                  <a:pt x="871504" y="0"/>
                </a:lnTo>
                <a:lnTo>
                  <a:pt x="871504" y="526166"/>
                </a:lnTo>
                <a:lnTo>
                  <a:pt x="0" y="526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559763" y="1810632"/>
            <a:ext cx="7168474" cy="898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7"/>
              </a:lnSpc>
            </a:pPr>
            <a:r>
              <a:rPr lang="en-US" sz="5890">
                <a:solidFill>
                  <a:srgbClr val="FFFFFF"/>
                </a:solidFill>
                <a:latin typeface="Poppins Ultra-Bold"/>
              </a:rPr>
              <a:t>Quem Somos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55644" y="3008451"/>
            <a:ext cx="10939756" cy="1722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>
                <a:solidFill>
                  <a:srgbClr val="FFFFFF"/>
                </a:solidFill>
                <a:latin typeface="Poppins"/>
              </a:rPr>
              <a:t>Somos uma iniciativa idealizada por alunos da Unifor. visamos unir tecnologia e sustentabilidade para construir um futuro mais verde e próspero. Acreditamos firmemente que a inovação pode ser aliada à preservação do meio ambiente, e é por isso que desenvolvemos a TechGreen. Nosso objetivo é criar produtos e serviços que sejam inovadores e que contribuam para a preservação do meio ambiente.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483709" y="5143500"/>
            <a:ext cx="15320582" cy="3866465"/>
            <a:chOff x="0" y="0"/>
            <a:chExt cx="20427443" cy="5155287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rcRect t="15478" r="999" b="67865"/>
            <a:stretch>
              <a:fillRect/>
            </a:stretch>
          </p:blipFill>
          <p:spPr>
            <a:xfrm>
              <a:off x="0" y="0"/>
              <a:ext cx="20427443" cy="51552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7659517" cy="10287000"/>
            <a:chOff x="0" y="0"/>
            <a:chExt cx="10212689" cy="1371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13958" r="35968"/>
            <a:stretch>
              <a:fillRect/>
            </a:stretch>
          </p:blipFill>
          <p:spPr>
            <a:xfrm>
              <a:off x="0" y="0"/>
              <a:ext cx="10212689" cy="13716000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0" y="0"/>
            <a:ext cx="7659517" cy="10287000"/>
            <a:chOff x="0" y="0"/>
            <a:chExt cx="2017321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17321" cy="2709333"/>
            </a:xfrm>
            <a:custGeom>
              <a:avLst/>
              <a:gdLst/>
              <a:ahLst/>
              <a:cxnLst/>
              <a:rect l="l" t="t" r="r" b="b"/>
              <a:pathLst>
                <a:path w="2017321" h="2709333">
                  <a:moveTo>
                    <a:pt x="0" y="0"/>
                  </a:moveTo>
                  <a:lnTo>
                    <a:pt x="2017321" y="0"/>
                  </a:lnTo>
                  <a:lnTo>
                    <a:pt x="2017321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400505">
                    <a:alpha val="25000"/>
                  </a:srgbClr>
                </a:gs>
                <a:gs pos="100000">
                  <a:srgbClr val="801010">
                    <a:alpha val="25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01732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38759" y="2752501"/>
            <a:ext cx="4781999" cy="4781999"/>
          </a:xfrm>
          <a:custGeom>
            <a:avLst/>
            <a:gdLst/>
            <a:ahLst/>
            <a:cxnLst/>
            <a:rect l="l" t="t" r="r" b="b"/>
            <a:pathLst>
              <a:path w="4781999" h="4781999">
                <a:moveTo>
                  <a:pt x="0" y="0"/>
                </a:moveTo>
                <a:lnTo>
                  <a:pt x="4781999" y="0"/>
                </a:lnTo>
                <a:lnTo>
                  <a:pt x="4781999" y="4781998"/>
                </a:lnTo>
                <a:lnTo>
                  <a:pt x="0" y="47819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7659517" y="9686382"/>
            <a:ext cx="10628483" cy="600618"/>
            <a:chOff x="0" y="0"/>
            <a:chExt cx="2799271" cy="15818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99271" cy="158187"/>
            </a:xfrm>
            <a:custGeom>
              <a:avLst/>
              <a:gdLst/>
              <a:ahLst/>
              <a:cxnLst/>
              <a:rect l="l" t="t" r="r" b="b"/>
              <a:pathLst>
                <a:path w="2799271" h="158187">
                  <a:moveTo>
                    <a:pt x="0" y="0"/>
                  </a:moveTo>
                  <a:lnTo>
                    <a:pt x="2799271" y="0"/>
                  </a:lnTo>
                  <a:lnTo>
                    <a:pt x="2799271" y="158187"/>
                  </a:lnTo>
                  <a:lnTo>
                    <a:pt x="0" y="158187"/>
                  </a:lnTo>
                  <a:close/>
                </a:path>
              </a:pathLst>
            </a:custGeom>
            <a:solidFill>
              <a:srgbClr val="43521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799271" cy="2153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577662" y="0"/>
            <a:ext cx="456684" cy="10287000"/>
            <a:chOff x="0" y="0"/>
            <a:chExt cx="120279" cy="27093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0279" cy="2709333"/>
            </a:xfrm>
            <a:custGeom>
              <a:avLst/>
              <a:gdLst/>
              <a:ahLst/>
              <a:cxnLst/>
              <a:rect l="l" t="t" r="r" b="b"/>
              <a:pathLst>
                <a:path w="120279" h="2709333">
                  <a:moveTo>
                    <a:pt x="0" y="0"/>
                  </a:moveTo>
                  <a:lnTo>
                    <a:pt x="120279" y="0"/>
                  </a:lnTo>
                  <a:lnTo>
                    <a:pt x="12027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35219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20279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811931" y="0"/>
            <a:ext cx="456684" cy="10287000"/>
            <a:chOff x="0" y="0"/>
            <a:chExt cx="120279" cy="27093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0279" cy="2709333"/>
            </a:xfrm>
            <a:custGeom>
              <a:avLst/>
              <a:gdLst/>
              <a:ahLst/>
              <a:cxnLst/>
              <a:rect l="l" t="t" r="r" b="b"/>
              <a:pathLst>
                <a:path w="120279" h="2709333">
                  <a:moveTo>
                    <a:pt x="0" y="0"/>
                  </a:moveTo>
                  <a:lnTo>
                    <a:pt x="120279" y="0"/>
                  </a:lnTo>
                  <a:lnTo>
                    <a:pt x="12027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35219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120279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577662" y="0"/>
            <a:ext cx="10628483" cy="600618"/>
            <a:chOff x="0" y="0"/>
            <a:chExt cx="2799271" cy="15818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99271" cy="158187"/>
            </a:xfrm>
            <a:custGeom>
              <a:avLst/>
              <a:gdLst/>
              <a:ahLst/>
              <a:cxnLst/>
              <a:rect l="l" t="t" r="r" b="b"/>
              <a:pathLst>
                <a:path w="2799271" h="158187">
                  <a:moveTo>
                    <a:pt x="0" y="0"/>
                  </a:moveTo>
                  <a:lnTo>
                    <a:pt x="2799271" y="0"/>
                  </a:lnTo>
                  <a:lnTo>
                    <a:pt x="2799271" y="158187"/>
                  </a:lnTo>
                  <a:lnTo>
                    <a:pt x="0" y="158187"/>
                  </a:lnTo>
                  <a:close/>
                </a:path>
              </a:pathLst>
            </a:custGeom>
            <a:solidFill>
              <a:srgbClr val="435219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2799271" cy="2153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659517" y="1209451"/>
            <a:ext cx="9599783" cy="1543050"/>
            <a:chOff x="0" y="0"/>
            <a:chExt cx="2528338" cy="4064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528338" cy="406400"/>
            </a:xfrm>
            <a:custGeom>
              <a:avLst/>
              <a:gdLst/>
              <a:ahLst/>
              <a:cxnLst/>
              <a:rect l="l" t="t" r="r" b="b"/>
              <a:pathLst>
                <a:path w="2528338" h="406400">
                  <a:moveTo>
                    <a:pt x="2325138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2325138" y="406400"/>
                  </a:lnTo>
                  <a:lnTo>
                    <a:pt x="2528338" y="203200"/>
                  </a:lnTo>
                  <a:lnTo>
                    <a:pt x="2325138" y="0"/>
                  </a:lnTo>
                  <a:close/>
                </a:path>
              </a:pathLst>
            </a:custGeom>
            <a:solidFill>
              <a:srgbClr val="435219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2414038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502262" y="3167750"/>
            <a:ext cx="8779283" cy="3951500"/>
            <a:chOff x="0" y="0"/>
            <a:chExt cx="2312239" cy="104072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312239" cy="1040724"/>
            </a:xfrm>
            <a:custGeom>
              <a:avLst/>
              <a:gdLst/>
              <a:ahLst/>
              <a:cxnLst/>
              <a:rect l="l" t="t" r="r" b="b"/>
              <a:pathLst>
                <a:path w="2312239" h="1040724">
                  <a:moveTo>
                    <a:pt x="44974" y="0"/>
                  </a:moveTo>
                  <a:lnTo>
                    <a:pt x="2267265" y="0"/>
                  </a:lnTo>
                  <a:cubicBezTo>
                    <a:pt x="2279193" y="0"/>
                    <a:pt x="2290632" y="4738"/>
                    <a:pt x="2299067" y="13173"/>
                  </a:cubicBezTo>
                  <a:cubicBezTo>
                    <a:pt x="2307501" y="21607"/>
                    <a:pt x="2312239" y="33046"/>
                    <a:pt x="2312239" y="44974"/>
                  </a:cubicBezTo>
                  <a:lnTo>
                    <a:pt x="2312239" y="995750"/>
                  </a:lnTo>
                  <a:cubicBezTo>
                    <a:pt x="2312239" y="1007678"/>
                    <a:pt x="2307501" y="1019118"/>
                    <a:pt x="2299067" y="1027552"/>
                  </a:cubicBezTo>
                  <a:cubicBezTo>
                    <a:pt x="2290632" y="1035986"/>
                    <a:pt x="2279193" y="1040724"/>
                    <a:pt x="2267265" y="1040724"/>
                  </a:cubicBezTo>
                  <a:lnTo>
                    <a:pt x="44974" y="1040724"/>
                  </a:lnTo>
                  <a:cubicBezTo>
                    <a:pt x="33046" y="1040724"/>
                    <a:pt x="21607" y="1035986"/>
                    <a:pt x="13173" y="1027552"/>
                  </a:cubicBezTo>
                  <a:cubicBezTo>
                    <a:pt x="4738" y="1019118"/>
                    <a:pt x="0" y="1007678"/>
                    <a:pt x="0" y="995750"/>
                  </a:cubicBezTo>
                  <a:lnTo>
                    <a:pt x="0" y="44974"/>
                  </a:lnTo>
                  <a:cubicBezTo>
                    <a:pt x="0" y="33046"/>
                    <a:pt x="4738" y="21607"/>
                    <a:pt x="13173" y="13173"/>
                  </a:cubicBezTo>
                  <a:cubicBezTo>
                    <a:pt x="21607" y="4738"/>
                    <a:pt x="33046" y="0"/>
                    <a:pt x="44974" y="0"/>
                  </a:cubicBezTo>
                  <a:close/>
                </a:path>
              </a:pathLst>
            </a:custGeom>
            <a:solidFill>
              <a:srgbClr val="435219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2312239" cy="1097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9212059" y="7268316"/>
            <a:ext cx="7315200" cy="2140558"/>
          </a:xfrm>
          <a:custGeom>
            <a:avLst/>
            <a:gdLst/>
            <a:ahLst/>
            <a:cxnLst/>
            <a:rect l="l" t="t" r="r" b="b"/>
            <a:pathLst>
              <a:path w="7315200" h="2140558">
                <a:moveTo>
                  <a:pt x="0" y="0"/>
                </a:moveTo>
                <a:lnTo>
                  <a:pt x="7315200" y="0"/>
                </a:lnTo>
                <a:lnTo>
                  <a:pt x="7315200" y="2140558"/>
                </a:lnTo>
                <a:lnTo>
                  <a:pt x="0" y="21405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8480017" y="1442184"/>
            <a:ext cx="8158335" cy="934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80"/>
              </a:lnSpc>
            </a:pPr>
            <a:r>
              <a:rPr lang="en-US" sz="5200">
                <a:solidFill>
                  <a:srgbClr val="F9F0EA"/>
                </a:solidFill>
                <a:latin typeface="Poppins Semi-Bold"/>
              </a:rPr>
              <a:t>Problemática Abordada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760803" y="3447357"/>
            <a:ext cx="7949843" cy="2983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20"/>
              </a:lnSpc>
            </a:pPr>
            <a:r>
              <a:rPr lang="en-US" sz="1800">
                <a:solidFill>
                  <a:srgbClr val="F9F0EA"/>
                </a:solidFill>
                <a:latin typeface="Poppins"/>
              </a:rPr>
              <a:t>A tecnologia convencional muitas vezes ignora práticas sustentáveis, resultando em danos significativos ao meio ambiente. Desde a extração de recursos até o descarte final, o ciclo de vida dos dispositivos eletrônicos contribui para a poluição e o esgotamento dos recursos naturais. Isso destaca a necessidade urgente de alternativas que minimizem esse impacto negativo e promovam um modelo mais sustentável de produção e consumo de tecnologia.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633724" y="3353343"/>
            <a:ext cx="4392069" cy="3637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30"/>
              </a:lnSpc>
            </a:pPr>
            <a:r>
              <a:rPr lang="en-US" sz="8509">
                <a:solidFill>
                  <a:srgbClr val="F9F0EA"/>
                </a:solidFill>
                <a:latin typeface="Pathway Gothic One"/>
              </a:rPr>
              <a:t>NO INÍCIO,</a:t>
            </a:r>
          </a:p>
          <a:p>
            <a:pPr algn="ctr">
              <a:lnSpc>
                <a:spcPts val="9530"/>
              </a:lnSpc>
            </a:pPr>
            <a:r>
              <a:rPr lang="en-US" sz="8509">
                <a:solidFill>
                  <a:srgbClr val="F9F0EA"/>
                </a:solidFill>
                <a:latin typeface="Pathway Gothic One"/>
              </a:rPr>
              <a:t>ÉRAMOS</a:t>
            </a:r>
          </a:p>
          <a:p>
            <a:pPr algn="ctr">
              <a:lnSpc>
                <a:spcPts val="9530"/>
              </a:lnSpc>
            </a:pPr>
            <a:r>
              <a:rPr lang="en-US" sz="8509">
                <a:solidFill>
                  <a:srgbClr val="F9F0EA"/>
                </a:solidFill>
                <a:latin typeface="Pathway Gothic One"/>
              </a:rPr>
              <a:t>FLORESTA.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560220" y="1728186"/>
            <a:ext cx="6825760" cy="6825760"/>
          </a:xfrm>
          <a:custGeom>
            <a:avLst/>
            <a:gdLst/>
            <a:ahLst/>
            <a:cxnLst/>
            <a:rect l="l" t="t" r="r" b="b"/>
            <a:pathLst>
              <a:path w="6825760" h="6825760">
                <a:moveTo>
                  <a:pt x="0" y="0"/>
                </a:moveTo>
                <a:lnTo>
                  <a:pt x="6825760" y="0"/>
                </a:lnTo>
                <a:lnTo>
                  <a:pt x="6825760" y="6825760"/>
                </a:lnTo>
                <a:lnTo>
                  <a:pt x="0" y="68257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2262642" y="-3904566"/>
            <a:ext cx="10639697" cy="10639697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8582121" y="7777685"/>
            <a:ext cx="3868986" cy="3868986"/>
          </a:xfrm>
          <a:custGeom>
            <a:avLst/>
            <a:gdLst/>
            <a:ahLst/>
            <a:cxnLst/>
            <a:rect l="l" t="t" r="r" b="b"/>
            <a:pathLst>
              <a:path w="3868986" h="3868986">
                <a:moveTo>
                  <a:pt x="0" y="0"/>
                </a:moveTo>
                <a:lnTo>
                  <a:pt x="3868986" y="0"/>
                </a:lnTo>
                <a:lnTo>
                  <a:pt x="3868986" y="3868987"/>
                </a:lnTo>
                <a:lnTo>
                  <a:pt x="0" y="38689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474059" y="7173191"/>
            <a:ext cx="2085109" cy="208510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586913" y="0"/>
            <a:ext cx="7771386" cy="10287000"/>
            <a:chOff x="0" y="0"/>
            <a:chExt cx="2046785" cy="27093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46785" cy="2709333"/>
            </a:xfrm>
            <a:custGeom>
              <a:avLst/>
              <a:gdLst/>
              <a:ahLst/>
              <a:cxnLst/>
              <a:rect l="l" t="t" r="r" b="b"/>
              <a:pathLst>
                <a:path w="2046785" h="2709333">
                  <a:moveTo>
                    <a:pt x="0" y="0"/>
                  </a:moveTo>
                  <a:lnTo>
                    <a:pt x="2046785" y="0"/>
                  </a:lnTo>
                  <a:lnTo>
                    <a:pt x="204678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2046785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3500351" y="969679"/>
            <a:ext cx="1944511" cy="3847548"/>
            <a:chOff x="0" y="0"/>
            <a:chExt cx="2620010" cy="5184140"/>
          </a:xfrm>
        </p:grpSpPr>
        <p:sp>
          <p:nvSpPr>
            <p:cNvPr id="15" name="Freeform 1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589" r="-589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435219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11101263" y="5586733"/>
            <a:ext cx="6742686" cy="3867523"/>
            <a:chOff x="0" y="0"/>
            <a:chExt cx="7981950" cy="4578350"/>
          </a:xfrm>
        </p:grpSpPr>
        <p:sp>
          <p:nvSpPr>
            <p:cNvPr id="25" name="Freeform 25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6"/>
              <a:stretch>
                <a:fillRect b="-5390"/>
              </a:stretch>
            </a:blipFill>
          </p:spPr>
        </p:sp>
      </p:grpSp>
      <p:sp>
        <p:nvSpPr>
          <p:cNvPr id="30" name="TextBox 30"/>
          <p:cNvSpPr txBox="1"/>
          <p:nvPr/>
        </p:nvSpPr>
        <p:spPr>
          <a:xfrm>
            <a:off x="1028700" y="773188"/>
            <a:ext cx="4623439" cy="1072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80"/>
              </a:lnSpc>
              <a:spcBef>
                <a:spcPct val="0"/>
              </a:spcBef>
            </a:pPr>
            <a:r>
              <a:rPr lang="en-US" sz="6000" spc="588">
                <a:solidFill>
                  <a:srgbClr val="FFFFFF"/>
                </a:solidFill>
                <a:latin typeface="Poppins Bold"/>
              </a:rPr>
              <a:t>Overview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28700" y="1951767"/>
            <a:ext cx="6430238" cy="1892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83"/>
              </a:lnSpc>
              <a:spcBef>
                <a:spcPct val="0"/>
              </a:spcBef>
            </a:pPr>
            <a:r>
              <a:rPr lang="en-US" sz="1800" spc="176">
                <a:solidFill>
                  <a:srgbClr val="FFFFFF"/>
                </a:solidFill>
                <a:latin typeface="Poppins"/>
              </a:rPr>
              <a:t>Esse é um esborço do projeto, visamos algo simples, intuitivo e principalmente agradável ao usuário. Nossa missão é simples: fornecer acesso fácil a uma ampla gama de produtos de alta qualidade, cuidadosamente selecionados.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62234" y="8678545"/>
            <a:ext cx="6794794" cy="1111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B6D02"/>
                </a:solidFill>
                <a:latin typeface="Poppins Bold Italics"/>
              </a:rPr>
              <a:t>Acreditamos que a tecnologia não precisa comprometer o futuro do nosso planeta. Ao contrário, ela pode ser uma força positiva para a mudança, impulsionando-nos em direção a um mundo mais verde e habitável para todos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170344"/>
            <a:ext cx="18288000" cy="1124841"/>
            <a:chOff x="0" y="0"/>
            <a:chExt cx="4816593" cy="2962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96254"/>
            </a:xfrm>
            <a:custGeom>
              <a:avLst/>
              <a:gdLst/>
              <a:ahLst/>
              <a:cxnLst/>
              <a:rect l="l" t="t" r="r" b="b"/>
              <a:pathLst>
                <a:path w="4816592" h="296254">
                  <a:moveTo>
                    <a:pt x="0" y="0"/>
                  </a:moveTo>
                  <a:lnTo>
                    <a:pt x="4816592" y="0"/>
                  </a:lnTo>
                  <a:lnTo>
                    <a:pt x="4816592" y="296254"/>
                  </a:lnTo>
                  <a:lnTo>
                    <a:pt x="0" y="296254"/>
                  </a:lnTo>
                  <a:close/>
                </a:path>
              </a:pathLst>
            </a:custGeom>
            <a:solidFill>
              <a:srgbClr val="0C9B00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6593" cy="3534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817784" y="1707627"/>
            <a:ext cx="7326216" cy="934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Poppins Semi-Bold"/>
              </a:rPr>
              <a:t>An Easy-to-Develop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17784" y="2631552"/>
            <a:ext cx="7326216" cy="934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80"/>
              </a:lnSpc>
            </a:pPr>
            <a:r>
              <a:rPr lang="en-US" sz="5200">
                <a:solidFill>
                  <a:srgbClr val="13A959"/>
                </a:solidFill>
                <a:latin typeface="Poppins Semi-Bold"/>
              </a:rPr>
              <a:t>Livestock Business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215438" y="1327785"/>
            <a:ext cx="269558" cy="95250"/>
            <a:chOff x="0" y="0"/>
            <a:chExt cx="359410" cy="127000"/>
          </a:xfrm>
        </p:grpSpPr>
        <p:sp>
          <p:nvSpPr>
            <p:cNvPr id="8" name="Freeform 8"/>
            <p:cNvSpPr/>
            <p:nvPr/>
          </p:nvSpPr>
          <p:spPr>
            <a:xfrm>
              <a:off x="50800" y="30480"/>
              <a:ext cx="261620" cy="64770"/>
            </a:xfrm>
            <a:custGeom>
              <a:avLst/>
              <a:gdLst/>
              <a:ahLst/>
              <a:cxnLst/>
              <a:rect l="l" t="t" r="r" b="b"/>
              <a:pathLst>
                <a:path w="261620" h="64770">
                  <a:moveTo>
                    <a:pt x="0" y="44450"/>
                  </a:moveTo>
                  <a:cubicBezTo>
                    <a:pt x="19050" y="0"/>
                    <a:pt x="231140" y="0"/>
                    <a:pt x="254000" y="20320"/>
                  </a:cubicBezTo>
                  <a:cubicBezTo>
                    <a:pt x="260350" y="26670"/>
                    <a:pt x="261620" y="38100"/>
                    <a:pt x="256540" y="44450"/>
                  </a:cubicBezTo>
                  <a:cubicBezTo>
                    <a:pt x="237490" y="64770"/>
                    <a:pt x="0" y="44450"/>
                    <a:pt x="0" y="44450"/>
                  </a:cubicBezTo>
                </a:path>
              </a:pathLst>
            </a:custGeom>
            <a:solidFill>
              <a:srgbClr val="F9F0EA">
                <a:alpha val="40000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18288000" cy="4078714"/>
            <a:chOff x="0" y="0"/>
            <a:chExt cx="24384000" cy="5438285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/>
            <a:srcRect t="4800" b="28458"/>
            <a:stretch>
              <a:fillRect/>
            </a:stretch>
          </p:blipFill>
          <p:spPr>
            <a:xfrm>
              <a:off x="0" y="0"/>
              <a:ext cx="24384000" cy="5438285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17750790" y="6839903"/>
            <a:ext cx="95250" cy="269558"/>
            <a:chOff x="0" y="0"/>
            <a:chExt cx="127000" cy="359410"/>
          </a:xfrm>
        </p:grpSpPr>
        <p:sp>
          <p:nvSpPr>
            <p:cNvPr id="12" name="Freeform 12"/>
            <p:cNvSpPr/>
            <p:nvPr/>
          </p:nvSpPr>
          <p:spPr>
            <a:xfrm>
              <a:off x="30480" y="44450"/>
              <a:ext cx="64770" cy="262890"/>
            </a:xfrm>
            <a:custGeom>
              <a:avLst/>
              <a:gdLst/>
              <a:ahLst/>
              <a:cxnLst/>
              <a:rect l="l" t="t" r="r" b="b"/>
              <a:pathLst>
                <a:path w="64770" h="262890">
                  <a:moveTo>
                    <a:pt x="44450" y="262890"/>
                  </a:moveTo>
                  <a:cubicBezTo>
                    <a:pt x="0" y="242570"/>
                    <a:pt x="1270" y="30480"/>
                    <a:pt x="20320" y="8890"/>
                  </a:cubicBezTo>
                  <a:cubicBezTo>
                    <a:pt x="26670" y="1270"/>
                    <a:pt x="38100" y="0"/>
                    <a:pt x="44450" y="6350"/>
                  </a:cubicBezTo>
                  <a:cubicBezTo>
                    <a:pt x="64770" y="24130"/>
                    <a:pt x="44450" y="262890"/>
                    <a:pt x="44450" y="262890"/>
                  </a:cubicBezTo>
                </a:path>
              </a:pathLst>
            </a:custGeom>
            <a:solidFill>
              <a:srgbClr val="F9F0EA">
                <a:alpha val="40000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3178310" y="5587553"/>
            <a:ext cx="2308452" cy="2278782"/>
            <a:chOff x="0" y="0"/>
            <a:chExt cx="823383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3383" cy="812800"/>
            </a:xfrm>
            <a:custGeom>
              <a:avLst/>
              <a:gdLst/>
              <a:ahLst/>
              <a:cxnLst/>
              <a:rect l="l" t="t" r="r" b="b"/>
              <a:pathLst>
                <a:path w="823383" h="812800">
                  <a:moveTo>
                    <a:pt x="411691" y="0"/>
                  </a:moveTo>
                  <a:cubicBezTo>
                    <a:pt x="184321" y="0"/>
                    <a:pt x="0" y="181951"/>
                    <a:pt x="0" y="406400"/>
                  </a:cubicBezTo>
                  <a:cubicBezTo>
                    <a:pt x="0" y="630849"/>
                    <a:pt x="184321" y="812800"/>
                    <a:pt x="411691" y="812800"/>
                  </a:cubicBezTo>
                  <a:cubicBezTo>
                    <a:pt x="639062" y="812800"/>
                    <a:pt x="823383" y="630849"/>
                    <a:pt x="823383" y="406400"/>
                  </a:cubicBezTo>
                  <a:cubicBezTo>
                    <a:pt x="823383" y="181951"/>
                    <a:pt x="639062" y="0"/>
                    <a:pt x="411691" y="0"/>
                  </a:cubicBezTo>
                  <a:close/>
                </a:path>
              </a:pathLst>
            </a:custGeom>
            <a:solidFill>
              <a:srgbClr val="43521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7192" y="19050"/>
              <a:ext cx="668999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525708" y="5915618"/>
            <a:ext cx="1627680" cy="1622652"/>
            <a:chOff x="0" y="0"/>
            <a:chExt cx="815318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5318" cy="812800"/>
            </a:xfrm>
            <a:custGeom>
              <a:avLst/>
              <a:gdLst/>
              <a:ahLst/>
              <a:cxnLst/>
              <a:rect l="l" t="t" r="r" b="b"/>
              <a:pathLst>
                <a:path w="815318" h="812800">
                  <a:moveTo>
                    <a:pt x="407659" y="0"/>
                  </a:moveTo>
                  <a:cubicBezTo>
                    <a:pt x="182515" y="0"/>
                    <a:pt x="0" y="181951"/>
                    <a:pt x="0" y="406400"/>
                  </a:cubicBezTo>
                  <a:cubicBezTo>
                    <a:pt x="0" y="630849"/>
                    <a:pt x="182515" y="812800"/>
                    <a:pt x="407659" y="812800"/>
                  </a:cubicBezTo>
                  <a:cubicBezTo>
                    <a:pt x="632803" y="812800"/>
                    <a:pt x="815318" y="630849"/>
                    <a:pt x="815318" y="406400"/>
                  </a:cubicBezTo>
                  <a:cubicBezTo>
                    <a:pt x="815318" y="181951"/>
                    <a:pt x="632803" y="0"/>
                    <a:pt x="407659" y="0"/>
                  </a:cubicBezTo>
                  <a:close/>
                </a:path>
              </a:pathLst>
            </a:custGeom>
            <a:solidFill>
              <a:srgbClr val="F9F0EA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436" y="19050"/>
              <a:ext cx="662446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987075" y="5552485"/>
            <a:ext cx="2313850" cy="231385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88D3C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330160" y="5898084"/>
            <a:ext cx="1627680" cy="1622652"/>
            <a:chOff x="0" y="0"/>
            <a:chExt cx="815318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5318" cy="812800"/>
            </a:xfrm>
            <a:custGeom>
              <a:avLst/>
              <a:gdLst/>
              <a:ahLst/>
              <a:cxnLst/>
              <a:rect l="l" t="t" r="r" b="b"/>
              <a:pathLst>
                <a:path w="815318" h="812800">
                  <a:moveTo>
                    <a:pt x="407659" y="0"/>
                  </a:moveTo>
                  <a:cubicBezTo>
                    <a:pt x="182515" y="0"/>
                    <a:pt x="0" y="181951"/>
                    <a:pt x="0" y="406400"/>
                  </a:cubicBezTo>
                  <a:cubicBezTo>
                    <a:pt x="0" y="630849"/>
                    <a:pt x="182515" y="812800"/>
                    <a:pt x="407659" y="812800"/>
                  </a:cubicBezTo>
                  <a:cubicBezTo>
                    <a:pt x="632803" y="812800"/>
                    <a:pt x="815318" y="630849"/>
                    <a:pt x="815318" y="406400"/>
                  </a:cubicBezTo>
                  <a:cubicBezTo>
                    <a:pt x="815318" y="181951"/>
                    <a:pt x="632803" y="0"/>
                    <a:pt x="407659" y="0"/>
                  </a:cubicBezTo>
                  <a:close/>
                </a:path>
              </a:pathLst>
            </a:custGeom>
            <a:solidFill>
              <a:srgbClr val="F9F0EA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436" y="19050"/>
              <a:ext cx="662446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3015365" y="5570019"/>
            <a:ext cx="2313850" cy="2313850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A959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3358450" y="5915618"/>
            <a:ext cx="1627680" cy="1622652"/>
            <a:chOff x="0" y="0"/>
            <a:chExt cx="815318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5318" cy="812800"/>
            </a:xfrm>
            <a:custGeom>
              <a:avLst/>
              <a:gdLst/>
              <a:ahLst/>
              <a:cxnLst/>
              <a:rect l="l" t="t" r="r" b="b"/>
              <a:pathLst>
                <a:path w="815318" h="812800">
                  <a:moveTo>
                    <a:pt x="407659" y="0"/>
                  </a:moveTo>
                  <a:cubicBezTo>
                    <a:pt x="182515" y="0"/>
                    <a:pt x="0" y="181951"/>
                    <a:pt x="0" y="406400"/>
                  </a:cubicBezTo>
                  <a:cubicBezTo>
                    <a:pt x="0" y="630849"/>
                    <a:pt x="182515" y="812800"/>
                    <a:pt x="407659" y="812800"/>
                  </a:cubicBezTo>
                  <a:cubicBezTo>
                    <a:pt x="632803" y="812800"/>
                    <a:pt x="815318" y="630849"/>
                    <a:pt x="815318" y="406400"/>
                  </a:cubicBezTo>
                  <a:cubicBezTo>
                    <a:pt x="815318" y="181951"/>
                    <a:pt x="632803" y="0"/>
                    <a:pt x="407659" y="0"/>
                  </a:cubicBezTo>
                  <a:close/>
                </a:path>
              </a:pathLst>
            </a:custGeom>
            <a:solidFill>
              <a:srgbClr val="F9F0EA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436" y="19050"/>
              <a:ext cx="662446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8601837" y="6167247"/>
            <a:ext cx="1084325" cy="1084325"/>
          </a:xfrm>
          <a:custGeom>
            <a:avLst/>
            <a:gdLst/>
            <a:ahLst/>
            <a:cxnLst/>
            <a:rect l="l" t="t" r="r" b="b"/>
            <a:pathLst>
              <a:path w="1084325" h="1084325">
                <a:moveTo>
                  <a:pt x="0" y="0"/>
                </a:moveTo>
                <a:lnTo>
                  <a:pt x="1084326" y="0"/>
                </a:lnTo>
                <a:lnTo>
                  <a:pt x="1084326" y="1084326"/>
                </a:lnTo>
                <a:lnTo>
                  <a:pt x="0" y="10843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3753961" y="6195524"/>
            <a:ext cx="1171173" cy="1062840"/>
          </a:xfrm>
          <a:custGeom>
            <a:avLst/>
            <a:gdLst/>
            <a:ahLst/>
            <a:cxnLst/>
            <a:rect l="l" t="t" r="r" b="b"/>
            <a:pathLst>
              <a:path w="1171173" h="1062840">
                <a:moveTo>
                  <a:pt x="0" y="0"/>
                </a:moveTo>
                <a:lnTo>
                  <a:pt x="1171173" y="0"/>
                </a:lnTo>
                <a:lnTo>
                  <a:pt x="1171173" y="1062840"/>
                </a:lnTo>
                <a:lnTo>
                  <a:pt x="0" y="10628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33" name="Group 33"/>
          <p:cNvGrpSpPr/>
          <p:nvPr/>
        </p:nvGrpSpPr>
        <p:grpSpPr>
          <a:xfrm>
            <a:off x="994410" y="2631758"/>
            <a:ext cx="209550" cy="191452"/>
            <a:chOff x="0" y="0"/>
            <a:chExt cx="279400" cy="255270"/>
          </a:xfrm>
        </p:grpSpPr>
        <p:sp>
          <p:nvSpPr>
            <p:cNvPr id="34" name="Freeform 34"/>
            <p:cNvSpPr/>
            <p:nvPr/>
          </p:nvSpPr>
          <p:spPr>
            <a:xfrm>
              <a:off x="46990" y="48260"/>
              <a:ext cx="182880" cy="160020"/>
            </a:xfrm>
            <a:custGeom>
              <a:avLst/>
              <a:gdLst/>
              <a:ahLst/>
              <a:cxnLst/>
              <a:rect l="l" t="t" r="r" b="b"/>
              <a:pathLst>
                <a:path w="182880" h="160020">
                  <a:moveTo>
                    <a:pt x="78740" y="2540"/>
                  </a:moveTo>
                  <a:cubicBezTo>
                    <a:pt x="166370" y="31750"/>
                    <a:pt x="181610" y="62230"/>
                    <a:pt x="180340" y="83820"/>
                  </a:cubicBezTo>
                  <a:cubicBezTo>
                    <a:pt x="179070" y="104140"/>
                    <a:pt x="160020" y="133350"/>
                    <a:pt x="143510" y="144780"/>
                  </a:cubicBezTo>
                  <a:cubicBezTo>
                    <a:pt x="129540" y="154940"/>
                    <a:pt x="110490" y="157480"/>
                    <a:pt x="95250" y="156210"/>
                  </a:cubicBezTo>
                  <a:cubicBezTo>
                    <a:pt x="80010" y="153670"/>
                    <a:pt x="60960" y="147320"/>
                    <a:pt x="50800" y="134620"/>
                  </a:cubicBezTo>
                  <a:cubicBezTo>
                    <a:pt x="36830" y="120650"/>
                    <a:pt x="24130" y="87630"/>
                    <a:pt x="27940" y="67310"/>
                  </a:cubicBezTo>
                  <a:cubicBezTo>
                    <a:pt x="30480" y="45720"/>
                    <a:pt x="52070" y="17780"/>
                    <a:pt x="71120" y="8890"/>
                  </a:cubicBezTo>
                  <a:cubicBezTo>
                    <a:pt x="90170" y="0"/>
                    <a:pt x="124460" y="2540"/>
                    <a:pt x="143510" y="12700"/>
                  </a:cubicBezTo>
                  <a:cubicBezTo>
                    <a:pt x="161290" y="24130"/>
                    <a:pt x="177800" y="55880"/>
                    <a:pt x="180340" y="74930"/>
                  </a:cubicBezTo>
                  <a:cubicBezTo>
                    <a:pt x="182880" y="91440"/>
                    <a:pt x="177800" y="109220"/>
                    <a:pt x="167640" y="121920"/>
                  </a:cubicBezTo>
                  <a:cubicBezTo>
                    <a:pt x="154940" y="138430"/>
                    <a:pt x="124460" y="152400"/>
                    <a:pt x="102870" y="156210"/>
                  </a:cubicBezTo>
                  <a:cubicBezTo>
                    <a:pt x="83820" y="160020"/>
                    <a:pt x="59690" y="157480"/>
                    <a:pt x="43180" y="147320"/>
                  </a:cubicBezTo>
                  <a:cubicBezTo>
                    <a:pt x="26670" y="135890"/>
                    <a:pt x="7620" y="107950"/>
                    <a:pt x="3810" y="88900"/>
                  </a:cubicBezTo>
                  <a:cubicBezTo>
                    <a:pt x="0" y="71120"/>
                    <a:pt x="5080" y="49530"/>
                    <a:pt x="16510" y="35560"/>
                  </a:cubicBezTo>
                  <a:cubicBezTo>
                    <a:pt x="29210" y="20320"/>
                    <a:pt x="78740" y="2540"/>
                    <a:pt x="78740" y="254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5" name="Group 35"/>
          <p:cNvGrpSpPr/>
          <p:nvPr/>
        </p:nvGrpSpPr>
        <p:grpSpPr>
          <a:xfrm>
            <a:off x="0" y="0"/>
            <a:ext cx="18288000" cy="4078714"/>
            <a:chOff x="0" y="0"/>
            <a:chExt cx="4816593" cy="1074229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816592" cy="1074229"/>
            </a:xfrm>
            <a:custGeom>
              <a:avLst/>
              <a:gdLst/>
              <a:ahLst/>
              <a:cxnLst/>
              <a:rect l="l" t="t" r="r" b="b"/>
              <a:pathLst>
                <a:path w="4816592" h="1074229">
                  <a:moveTo>
                    <a:pt x="0" y="0"/>
                  </a:moveTo>
                  <a:lnTo>
                    <a:pt x="4816592" y="0"/>
                  </a:lnTo>
                  <a:lnTo>
                    <a:pt x="4816592" y="1074229"/>
                  </a:lnTo>
                  <a:lnTo>
                    <a:pt x="0" y="1074229"/>
                  </a:lnTo>
                  <a:close/>
                </a:path>
              </a:pathLst>
            </a:custGeom>
            <a:gradFill rotWithShape="1">
              <a:gsLst>
                <a:gs pos="0">
                  <a:srgbClr val="555555">
                    <a:alpha val="45000"/>
                  </a:srgbClr>
                </a:gs>
                <a:gs pos="100000">
                  <a:srgbClr val="B1B1B1">
                    <a:alpha val="45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37" name="TextBox 37"/>
            <p:cNvSpPr txBox="1"/>
            <p:nvPr/>
          </p:nvSpPr>
          <p:spPr>
            <a:xfrm>
              <a:off x="0" y="-57150"/>
              <a:ext cx="4816593" cy="11313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8" name="Freeform 38"/>
          <p:cNvSpPr/>
          <p:nvPr/>
        </p:nvSpPr>
        <p:spPr>
          <a:xfrm>
            <a:off x="13625103" y="6229653"/>
            <a:ext cx="1094374" cy="1028711"/>
          </a:xfrm>
          <a:custGeom>
            <a:avLst/>
            <a:gdLst/>
            <a:ahLst/>
            <a:cxnLst/>
            <a:rect l="l" t="t" r="r" b="b"/>
            <a:pathLst>
              <a:path w="1094374" h="1028711">
                <a:moveTo>
                  <a:pt x="0" y="0"/>
                </a:moveTo>
                <a:lnTo>
                  <a:pt x="1094374" y="0"/>
                </a:lnTo>
                <a:lnTo>
                  <a:pt x="1094374" y="1028711"/>
                </a:lnTo>
                <a:lnTo>
                  <a:pt x="0" y="10287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9" name="TextBox 39"/>
          <p:cNvSpPr txBox="1"/>
          <p:nvPr/>
        </p:nvSpPr>
        <p:spPr>
          <a:xfrm>
            <a:off x="4224336" y="1621915"/>
            <a:ext cx="9839328" cy="697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84"/>
              </a:lnSpc>
            </a:pPr>
            <a:r>
              <a:rPr lang="en-US" sz="4897">
                <a:solidFill>
                  <a:srgbClr val="FFFFFF"/>
                </a:solidFill>
                <a:latin typeface="Montserrat Ultra-Bold"/>
              </a:rPr>
              <a:t>Estratégias Adotada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508303" y="8028260"/>
            <a:ext cx="3662488" cy="43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7"/>
              </a:lnSpc>
            </a:pPr>
            <a:r>
              <a:rPr lang="en-US" sz="3033">
                <a:solidFill>
                  <a:srgbClr val="272727"/>
                </a:solidFill>
                <a:latin typeface="Montserrat Ultra-Bold"/>
              </a:rPr>
              <a:t>Estratégia 01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312756" y="8028260"/>
            <a:ext cx="3662488" cy="43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7"/>
              </a:lnSpc>
            </a:pPr>
            <a:r>
              <a:rPr lang="en-US" sz="3033">
                <a:solidFill>
                  <a:srgbClr val="272727"/>
                </a:solidFill>
                <a:latin typeface="Montserrat Ultra-Bold"/>
              </a:rPr>
              <a:t>Estratégia 02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2397736" y="8028260"/>
            <a:ext cx="3662488" cy="43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7"/>
              </a:lnSpc>
            </a:pPr>
            <a:r>
              <a:rPr lang="en-US" sz="3033">
                <a:solidFill>
                  <a:srgbClr val="272727"/>
                </a:solidFill>
                <a:latin typeface="Montserrat Ultra-Bold"/>
              </a:rPr>
              <a:t>Estratégia 03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173891" y="8445354"/>
            <a:ext cx="4331313" cy="412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8"/>
              </a:lnSpc>
            </a:pPr>
            <a:r>
              <a:rPr lang="en-US" sz="2312">
                <a:solidFill>
                  <a:srgbClr val="435219"/>
                </a:solidFill>
                <a:latin typeface="Open Sans"/>
              </a:rPr>
              <a:t>Marketing Verde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049781" y="8445354"/>
            <a:ext cx="4331313" cy="412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8"/>
              </a:lnSpc>
            </a:pPr>
            <a:r>
              <a:rPr lang="en-US" sz="2312">
                <a:solidFill>
                  <a:srgbClr val="435219"/>
                </a:solidFill>
                <a:latin typeface="Open Sans"/>
              </a:rPr>
              <a:t>Consciência Ambiental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2063324" y="8445354"/>
            <a:ext cx="4331313" cy="412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8"/>
              </a:lnSpc>
            </a:pPr>
            <a:r>
              <a:rPr lang="en-US" sz="2312">
                <a:solidFill>
                  <a:srgbClr val="435219"/>
                </a:solidFill>
                <a:latin typeface="Open Sans"/>
              </a:rPr>
              <a:t>Inovação Sustentável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4498464" cy="10287000"/>
            <a:chOff x="0" y="0"/>
            <a:chExt cx="118478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84781" cy="2709333"/>
            </a:xfrm>
            <a:custGeom>
              <a:avLst/>
              <a:gdLst/>
              <a:ahLst/>
              <a:cxnLst/>
              <a:rect l="l" t="t" r="r" b="b"/>
              <a:pathLst>
                <a:path w="1184781" h="2709333">
                  <a:moveTo>
                    <a:pt x="0" y="0"/>
                  </a:moveTo>
                  <a:lnTo>
                    <a:pt x="1184781" y="0"/>
                  </a:lnTo>
                  <a:lnTo>
                    <a:pt x="118478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3A9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18478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5863" y="2350899"/>
            <a:ext cx="5585202" cy="558520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933387" y="2578434"/>
            <a:ext cx="5130133" cy="5130133"/>
          </a:xfrm>
          <a:custGeom>
            <a:avLst/>
            <a:gdLst/>
            <a:ahLst/>
            <a:cxnLst/>
            <a:rect l="l" t="t" r="r" b="b"/>
            <a:pathLst>
              <a:path w="5130133" h="5130133">
                <a:moveTo>
                  <a:pt x="0" y="0"/>
                </a:moveTo>
                <a:lnTo>
                  <a:pt x="5130133" y="0"/>
                </a:lnTo>
                <a:lnTo>
                  <a:pt x="5130133" y="5130132"/>
                </a:lnTo>
                <a:lnTo>
                  <a:pt x="0" y="5130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546588" y="3191635"/>
            <a:ext cx="3903731" cy="3903731"/>
          </a:xfrm>
          <a:custGeom>
            <a:avLst/>
            <a:gdLst/>
            <a:ahLst/>
            <a:cxnLst/>
            <a:rect l="l" t="t" r="r" b="b"/>
            <a:pathLst>
              <a:path w="3903731" h="3903731">
                <a:moveTo>
                  <a:pt x="0" y="0"/>
                </a:moveTo>
                <a:lnTo>
                  <a:pt x="3903731" y="0"/>
                </a:lnTo>
                <a:lnTo>
                  <a:pt x="3903731" y="3903730"/>
                </a:lnTo>
                <a:lnTo>
                  <a:pt x="0" y="39037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342083" y="4047868"/>
            <a:ext cx="2312741" cy="2191264"/>
          </a:xfrm>
          <a:custGeom>
            <a:avLst/>
            <a:gdLst/>
            <a:ahLst/>
            <a:cxnLst/>
            <a:rect l="l" t="t" r="r" b="b"/>
            <a:pathLst>
              <a:path w="2312741" h="2191264">
                <a:moveTo>
                  <a:pt x="0" y="0"/>
                </a:moveTo>
                <a:lnTo>
                  <a:pt x="2312741" y="0"/>
                </a:lnTo>
                <a:lnTo>
                  <a:pt x="2312741" y="2191264"/>
                </a:lnTo>
                <a:lnTo>
                  <a:pt x="0" y="21912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4186828" y="7703820"/>
            <a:ext cx="1558671" cy="1554480"/>
            <a:chOff x="0" y="0"/>
            <a:chExt cx="2409840" cy="24033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09952" cy="2403348"/>
            </a:xfrm>
            <a:custGeom>
              <a:avLst/>
              <a:gdLst/>
              <a:ahLst/>
              <a:cxnLst/>
              <a:rect l="l" t="t" r="r" b="b"/>
              <a:pathLst>
                <a:path w="2409952" h="2403348">
                  <a:moveTo>
                    <a:pt x="0" y="1201674"/>
                  </a:moveTo>
                  <a:cubicBezTo>
                    <a:pt x="0" y="537972"/>
                    <a:pt x="539496" y="0"/>
                    <a:pt x="1204976" y="0"/>
                  </a:cubicBezTo>
                  <a:cubicBezTo>
                    <a:pt x="1870456" y="0"/>
                    <a:pt x="2409952" y="537972"/>
                    <a:pt x="2409952" y="1201674"/>
                  </a:cubicBezTo>
                  <a:cubicBezTo>
                    <a:pt x="2409952" y="1865376"/>
                    <a:pt x="1870456" y="2403348"/>
                    <a:pt x="1204976" y="2403348"/>
                  </a:cubicBezTo>
                  <a:cubicBezTo>
                    <a:pt x="539496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0C9B00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7969112" y="5569750"/>
            <a:ext cx="1558671" cy="1554480"/>
            <a:chOff x="0" y="0"/>
            <a:chExt cx="2409840" cy="240336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09952" cy="2403348"/>
            </a:xfrm>
            <a:custGeom>
              <a:avLst/>
              <a:gdLst/>
              <a:ahLst/>
              <a:cxnLst/>
              <a:rect l="l" t="t" r="r" b="b"/>
              <a:pathLst>
                <a:path w="2409952" h="2403348">
                  <a:moveTo>
                    <a:pt x="0" y="1201674"/>
                  </a:moveTo>
                  <a:cubicBezTo>
                    <a:pt x="0" y="537972"/>
                    <a:pt x="539496" y="0"/>
                    <a:pt x="1204976" y="0"/>
                  </a:cubicBezTo>
                  <a:cubicBezTo>
                    <a:pt x="1870456" y="0"/>
                    <a:pt x="2409952" y="537972"/>
                    <a:pt x="2409952" y="1201674"/>
                  </a:cubicBezTo>
                  <a:cubicBezTo>
                    <a:pt x="2409952" y="1865376"/>
                    <a:pt x="1870456" y="2403348"/>
                    <a:pt x="1204976" y="2403348"/>
                  </a:cubicBezTo>
                  <a:cubicBezTo>
                    <a:pt x="539496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0C9B00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8233738" y="5902410"/>
            <a:ext cx="1029420" cy="889161"/>
          </a:xfrm>
          <a:custGeom>
            <a:avLst/>
            <a:gdLst/>
            <a:ahLst/>
            <a:cxnLst/>
            <a:rect l="l" t="t" r="r" b="b"/>
            <a:pathLst>
              <a:path w="1029420" h="889161">
                <a:moveTo>
                  <a:pt x="0" y="0"/>
                </a:moveTo>
                <a:lnTo>
                  <a:pt x="1029420" y="0"/>
                </a:lnTo>
                <a:lnTo>
                  <a:pt x="1029420" y="889161"/>
                </a:lnTo>
                <a:lnTo>
                  <a:pt x="0" y="8891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323624" y="8152180"/>
            <a:ext cx="1285079" cy="657760"/>
          </a:xfrm>
          <a:custGeom>
            <a:avLst/>
            <a:gdLst/>
            <a:ahLst/>
            <a:cxnLst/>
            <a:rect l="l" t="t" r="r" b="b"/>
            <a:pathLst>
              <a:path w="1285079" h="657760">
                <a:moveTo>
                  <a:pt x="0" y="0"/>
                </a:moveTo>
                <a:lnTo>
                  <a:pt x="1285079" y="0"/>
                </a:lnTo>
                <a:lnTo>
                  <a:pt x="1285079" y="657760"/>
                </a:lnTo>
                <a:lnTo>
                  <a:pt x="0" y="6577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4186828" y="3007057"/>
            <a:ext cx="1558671" cy="1554480"/>
            <a:chOff x="0" y="0"/>
            <a:chExt cx="2409840" cy="240336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09952" cy="2403348"/>
            </a:xfrm>
            <a:custGeom>
              <a:avLst/>
              <a:gdLst/>
              <a:ahLst/>
              <a:cxnLst/>
              <a:rect l="l" t="t" r="r" b="b"/>
              <a:pathLst>
                <a:path w="2409952" h="2403348">
                  <a:moveTo>
                    <a:pt x="0" y="1201674"/>
                  </a:moveTo>
                  <a:cubicBezTo>
                    <a:pt x="0" y="537972"/>
                    <a:pt x="539496" y="0"/>
                    <a:pt x="1204976" y="0"/>
                  </a:cubicBezTo>
                  <a:cubicBezTo>
                    <a:pt x="1870456" y="0"/>
                    <a:pt x="2409952" y="537972"/>
                    <a:pt x="2409952" y="1201674"/>
                  </a:cubicBezTo>
                  <a:cubicBezTo>
                    <a:pt x="2409952" y="1865376"/>
                    <a:pt x="1870456" y="2403348"/>
                    <a:pt x="1204976" y="2403348"/>
                  </a:cubicBezTo>
                  <a:cubicBezTo>
                    <a:pt x="539496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0C9B00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14455485" y="3320044"/>
            <a:ext cx="1021356" cy="928506"/>
          </a:xfrm>
          <a:custGeom>
            <a:avLst/>
            <a:gdLst/>
            <a:ahLst/>
            <a:cxnLst/>
            <a:rect l="l" t="t" r="r" b="b"/>
            <a:pathLst>
              <a:path w="1021356" h="928506">
                <a:moveTo>
                  <a:pt x="0" y="0"/>
                </a:moveTo>
                <a:lnTo>
                  <a:pt x="1021357" y="0"/>
                </a:lnTo>
                <a:lnTo>
                  <a:pt x="1021357" y="928506"/>
                </a:lnTo>
                <a:lnTo>
                  <a:pt x="0" y="9285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7665160" y="898062"/>
            <a:ext cx="8080339" cy="1083009"/>
            <a:chOff x="0" y="0"/>
            <a:chExt cx="2128155" cy="28523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128155" cy="285237"/>
            </a:xfrm>
            <a:custGeom>
              <a:avLst/>
              <a:gdLst/>
              <a:ahLst/>
              <a:cxnLst/>
              <a:rect l="l" t="t" r="r" b="b"/>
              <a:pathLst>
                <a:path w="2128155" h="285237">
                  <a:moveTo>
                    <a:pt x="1924955" y="0"/>
                  </a:moveTo>
                  <a:lnTo>
                    <a:pt x="0" y="0"/>
                  </a:lnTo>
                  <a:lnTo>
                    <a:pt x="0" y="285237"/>
                  </a:lnTo>
                  <a:lnTo>
                    <a:pt x="1924955" y="285237"/>
                  </a:lnTo>
                  <a:lnTo>
                    <a:pt x="2128155" y="142618"/>
                  </a:lnTo>
                  <a:lnTo>
                    <a:pt x="1924955" y="0"/>
                  </a:lnTo>
                  <a:close/>
                </a:path>
              </a:pathLst>
            </a:custGeom>
            <a:solidFill>
              <a:srgbClr val="0C9B00">
                <a:alpha val="89804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013855" cy="3423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>
            <a:off x="7660397" y="0"/>
            <a:ext cx="0" cy="10287000"/>
          </a:xfrm>
          <a:prstGeom prst="line">
            <a:avLst/>
          </a:prstGeom>
          <a:ln w="9525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 flipH="1">
            <a:off x="16066275" y="0"/>
            <a:ext cx="0" cy="10713250"/>
          </a:xfrm>
          <a:prstGeom prst="line">
            <a:avLst/>
          </a:prstGeom>
          <a:ln w="9525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5" name="Freeform 25"/>
          <p:cNvSpPr/>
          <p:nvPr/>
        </p:nvSpPr>
        <p:spPr>
          <a:xfrm>
            <a:off x="16066275" y="-366644"/>
            <a:ext cx="3932163" cy="10653644"/>
          </a:xfrm>
          <a:custGeom>
            <a:avLst/>
            <a:gdLst/>
            <a:ahLst/>
            <a:cxnLst/>
            <a:rect l="l" t="t" r="r" b="b"/>
            <a:pathLst>
              <a:path w="3932163" h="10653644">
                <a:moveTo>
                  <a:pt x="0" y="0"/>
                </a:moveTo>
                <a:lnTo>
                  <a:pt x="3932163" y="0"/>
                </a:lnTo>
                <a:lnTo>
                  <a:pt x="3932163" y="10653644"/>
                </a:lnTo>
                <a:lnTo>
                  <a:pt x="0" y="106536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7969112" y="900775"/>
            <a:ext cx="6030668" cy="934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80"/>
              </a:lnSpc>
            </a:pPr>
            <a:r>
              <a:rPr lang="en-US" sz="5200">
                <a:solidFill>
                  <a:srgbClr val="FAFAFA"/>
                </a:solidFill>
                <a:latin typeface="Poppins Semi-Bold"/>
              </a:rPr>
              <a:t>Nosso Diferencial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969112" y="2454609"/>
            <a:ext cx="5892319" cy="2648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40"/>
              </a:lnSpc>
            </a:pPr>
            <a:r>
              <a:rPr lang="en-US" sz="1600">
                <a:solidFill>
                  <a:srgbClr val="2E2E2E"/>
                </a:solidFill>
                <a:latin typeface="Poppins"/>
              </a:rPr>
              <a:t>O diferencial do projeto TechGreen está na nossa cuidadosa curadoria de produtos sustentáveis de alta qualidade. Como um e-commerce dedicado à tecnologia sustentável, selecionamos minuciosamente cada produto em nosso catálogo, garantindo que atendam aos mais altos padrões de sustentabilidade e eficiência ambiental.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969112" y="7579995"/>
            <a:ext cx="5892319" cy="18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40"/>
              </a:lnSpc>
            </a:pPr>
            <a:r>
              <a:rPr lang="en-US" sz="1600">
                <a:solidFill>
                  <a:srgbClr val="2E2E2E"/>
                </a:solidFill>
                <a:latin typeface="Poppins"/>
              </a:rPr>
              <a:t>Ao optar por comprar no TechGreen, os clientes têm a certeza de que estão adquirindo produtos que não apenas atendem às suas necessidades tecnológicas, mas também contribuem para a preservação do meio ambiente.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853180" y="5445925"/>
            <a:ext cx="5892319" cy="1505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40"/>
              </a:lnSpc>
            </a:pPr>
            <a:r>
              <a:rPr lang="en-US" sz="1600">
                <a:solidFill>
                  <a:srgbClr val="2E2E2E"/>
                </a:solidFill>
                <a:latin typeface="Poppins"/>
              </a:rPr>
              <a:t>Nossa equipe trabalha em estreita colaboração com fornecedores e fabricantes comprometidos com práticas eco-friendly, garantindo que cada item em nossa plataforma tenha um impacto positivo no planeta.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65312" y="611545"/>
            <a:ext cx="16957377" cy="0"/>
          </a:xfrm>
          <a:prstGeom prst="line">
            <a:avLst/>
          </a:prstGeom>
          <a:ln w="47625" cap="flat">
            <a:solidFill>
              <a:srgbClr val="788D3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0" y="2960788"/>
            <a:ext cx="18288000" cy="7326212"/>
            <a:chOff x="0" y="0"/>
            <a:chExt cx="4816593" cy="19295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929537"/>
            </a:xfrm>
            <a:custGeom>
              <a:avLst/>
              <a:gdLst/>
              <a:ahLst/>
              <a:cxnLst/>
              <a:rect l="l" t="t" r="r" b="b"/>
              <a:pathLst>
                <a:path w="4816592" h="1929537">
                  <a:moveTo>
                    <a:pt x="0" y="0"/>
                  </a:moveTo>
                  <a:lnTo>
                    <a:pt x="4816592" y="0"/>
                  </a:lnTo>
                  <a:lnTo>
                    <a:pt x="4816592" y="1929537"/>
                  </a:lnTo>
                  <a:lnTo>
                    <a:pt x="0" y="1929537"/>
                  </a:lnTo>
                  <a:close/>
                </a:path>
              </a:pathLst>
            </a:custGeom>
            <a:solidFill>
              <a:srgbClr val="4352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4816593" cy="19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68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665312" y="9675455"/>
            <a:ext cx="16957377" cy="0"/>
          </a:xfrm>
          <a:prstGeom prst="line">
            <a:avLst/>
          </a:prstGeom>
          <a:ln w="47625" cap="flat">
            <a:solidFill>
              <a:srgbClr val="788D3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665312" y="587732"/>
            <a:ext cx="0" cy="9111536"/>
          </a:xfrm>
          <a:prstGeom prst="line">
            <a:avLst/>
          </a:prstGeom>
          <a:ln w="47625" cap="flat">
            <a:solidFill>
              <a:srgbClr val="788D3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2884936" y="3714313"/>
            <a:ext cx="1997461" cy="1997453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 rot="-30000">
              <a:off x="-15181" y="-15181"/>
              <a:ext cx="6380362" cy="6380337"/>
            </a:xfrm>
            <a:custGeom>
              <a:avLst/>
              <a:gdLst/>
              <a:ahLst/>
              <a:cxnLst/>
              <a:rect l="l" t="t" r="r" b="b"/>
              <a:pathLst>
                <a:path w="6380362" h="6380337">
                  <a:moveTo>
                    <a:pt x="6365060" y="3217913"/>
                  </a:moveTo>
                  <a:cubicBezTo>
                    <a:pt x="6349758" y="4971272"/>
                    <a:pt x="4915884" y="6380337"/>
                    <a:pt x="3162474" y="6365035"/>
                  </a:cubicBezTo>
                  <a:cubicBezTo>
                    <a:pt x="1409039" y="6349733"/>
                    <a:pt x="0" y="4915859"/>
                    <a:pt x="15302" y="3162500"/>
                  </a:cubicBezTo>
                  <a:cubicBezTo>
                    <a:pt x="30604" y="1409052"/>
                    <a:pt x="1464453" y="0"/>
                    <a:pt x="3217888" y="15302"/>
                  </a:cubicBezTo>
                  <a:cubicBezTo>
                    <a:pt x="4971323" y="30604"/>
                    <a:pt x="6380362" y="1464466"/>
                    <a:pt x="6365060" y="3217913"/>
                  </a:cubicBezTo>
                  <a:close/>
                </a:path>
              </a:pathLst>
            </a:custGeom>
            <a:blipFill>
              <a:blip r:embed="rId2"/>
              <a:stretch>
                <a:fillRect l="-5558" t="-23652" r="-3237" b="-21318"/>
              </a:stretch>
            </a:blipFill>
            <a:ln w="38100" cap="sq">
              <a:solidFill>
                <a:srgbClr val="F9F0EA"/>
              </a:solidFill>
              <a:prstDash val="solid"/>
              <a:miter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3423270" y="3714313"/>
            <a:ext cx="1997461" cy="1997453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16666" b="-16666"/>
              </a:stretch>
            </a:blipFill>
            <a:ln w="38100" cap="sq">
              <a:solidFill>
                <a:srgbClr val="F9F0EA"/>
              </a:solidFill>
              <a:prstDash val="solid"/>
              <a:miter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5445710" y="6734385"/>
            <a:ext cx="1997461" cy="1997453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47625" cap="sq">
              <a:solidFill>
                <a:srgbClr val="F9F0EA"/>
              </a:solidFill>
              <a:prstDash val="solid"/>
              <a:miter/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10862496" y="6695242"/>
            <a:ext cx="1997461" cy="1997453"/>
            <a:chOff x="0" y="0"/>
            <a:chExt cx="6350000" cy="63499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3438" b="-19825"/>
              </a:stretch>
            </a:blipFill>
            <a:ln w="38100" cap="sq">
              <a:solidFill>
                <a:srgbClr val="F9F0EA"/>
              </a:solidFill>
              <a:prstDash val="solid"/>
              <a:miter/>
            </a:ln>
          </p:spPr>
        </p:sp>
      </p:grpSp>
      <p:sp>
        <p:nvSpPr>
          <p:cNvPr id="16" name="AutoShape 16"/>
          <p:cNvSpPr/>
          <p:nvPr/>
        </p:nvSpPr>
        <p:spPr>
          <a:xfrm>
            <a:off x="17646501" y="587732"/>
            <a:ext cx="0" cy="9111536"/>
          </a:xfrm>
          <a:prstGeom prst="line">
            <a:avLst/>
          </a:prstGeom>
          <a:ln w="47625" cap="flat">
            <a:solidFill>
              <a:srgbClr val="788D3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Freeform 17"/>
          <p:cNvSpPr/>
          <p:nvPr/>
        </p:nvSpPr>
        <p:spPr>
          <a:xfrm>
            <a:off x="8736823" y="765617"/>
            <a:ext cx="871503" cy="526166"/>
          </a:xfrm>
          <a:custGeom>
            <a:avLst/>
            <a:gdLst/>
            <a:ahLst/>
            <a:cxnLst/>
            <a:rect l="l" t="t" r="r" b="b"/>
            <a:pathLst>
              <a:path w="871503" h="526166">
                <a:moveTo>
                  <a:pt x="0" y="0"/>
                </a:moveTo>
                <a:lnTo>
                  <a:pt x="871504" y="0"/>
                </a:lnTo>
                <a:lnTo>
                  <a:pt x="871504" y="526166"/>
                </a:lnTo>
                <a:lnTo>
                  <a:pt x="0" y="5261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8147192" y="3714313"/>
            <a:ext cx="1997453" cy="1997453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t="-16625" b="-16625"/>
              </a:stretch>
            </a:blipFill>
            <a:ln w="38100" cap="sq">
              <a:solidFill>
                <a:srgbClr val="F9F0EA"/>
              </a:solidFill>
              <a:prstDash val="solid"/>
              <a:miter/>
            </a:ln>
          </p:spPr>
        </p:sp>
      </p:grpSp>
      <p:sp>
        <p:nvSpPr>
          <p:cNvPr id="20" name="TextBox 20"/>
          <p:cNvSpPr txBox="1"/>
          <p:nvPr/>
        </p:nvSpPr>
        <p:spPr>
          <a:xfrm>
            <a:off x="12052423" y="5885189"/>
            <a:ext cx="3662488" cy="430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7"/>
              </a:lnSpc>
            </a:pPr>
            <a:r>
              <a:rPr lang="en-US" sz="3033">
                <a:solidFill>
                  <a:srgbClr val="FFFFFF"/>
                </a:solidFill>
                <a:latin typeface="Montserrat Ultra-Bold"/>
              </a:rPr>
              <a:t>Levi Tabosa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586914" y="5885189"/>
            <a:ext cx="3662488" cy="430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7"/>
              </a:lnSpc>
            </a:pPr>
            <a:r>
              <a:rPr lang="en-US" sz="3033">
                <a:solidFill>
                  <a:srgbClr val="FFFFFF"/>
                </a:solidFill>
                <a:latin typeface="Montserrat Ultra-Bold"/>
              </a:rPr>
              <a:t>Rafael Silva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312754" y="5885189"/>
            <a:ext cx="3662488" cy="430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7"/>
              </a:lnSpc>
            </a:pPr>
            <a:r>
              <a:rPr lang="en-US" sz="3033">
                <a:solidFill>
                  <a:srgbClr val="FFFFFF"/>
                </a:solidFill>
                <a:latin typeface="Montserrat Ultra-Bold"/>
              </a:rPr>
              <a:t>Evandro Luz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422001" y="8827430"/>
            <a:ext cx="4044880" cy="430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7"/>
              </a:lnSpc>
            </a:pPr>
            <a:r>
              <a:rPr lang="en-US" sz="3033">
                <a:solidFill>
                  <a:srgbClr val="FFFFFF"/>
                </a:solidFill>
                <a:latin typeface="Montserrat Ultra-Bold"/>
              </a:rPr>
              <a:t>Natanael Freitas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326460" y="1472758"/>
            <a:ext cx="7635079" cy="697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84"/>
              </a:lnSpc>
            </a:pPr>
            <a:r>
              <a:rPr lang="en-US" sz="4897">
                <a:solidFill>
                  <a:srgbClr val="435219"/>
                </a:solidFill>
                <a:latin typeface="Montserrat Ultra-Bold"/>
              </a:rPr>
              <a:t>Nosso Time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838787" y="8841590"/>
            <a:ext cx="4044880" cy="430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7"/>
              </a:lnSpc>
            </a:pPr>
            <a:r>
              <a:rPr lang="en-US" sz="3033">
                <a:solidFill>
                  <a:srgbClr val="FFFFFF"/>
                </a:solidFill>
                <a:latin typeface="Montserrat Ultra-Bold"/>
              </a:rPr>
              <a:t>Hélio Nogueira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814782" y="6287484"/>
            <a:ext cx="1206753" cy="264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Montserrat"/>
              </a:rPr>
              <a:t>FULLSTACK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569199" y="6287484"/>
            <a:ext cx="1206753" cy="264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Montserrat"/>
              </a:rPr>
              <a:t>FULLSTACK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332048" y="9243885"/>
            <a:ext cx="1058357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Montserrat"/>
              </a:rPr>
              <a:t>BACKEND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354488" y="6287483"/>
            <a:ext cx="1058357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Montserrat"/>
              </a:rPr>
              <a:t>BACKEND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915262" y="9229725"/>
            <a:ext cx="1058357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Montserrat"/>
              </a:rPr>
              <a:t>BACKEND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4452" y="1028700"/>
            <a:ext cx="871503" cy="526166"/>
          </a:xfrm>
          <a:custGeom>
            <a:avLst/>
            <a:gdLst/>
            <a:ahLst/>
            <a:cxnLst/>
            <a:rect l="l" t="t" r="r" b="b"/>
            <a:pathLst>
              <a:path w="871503" h="526166">
                <a:moveTo>
                  <a:pt x="0" y="0"/>
                </a:moveTo>
                <a:lnTo>
                  <a:pt x="871503" y="0"/>
                </a:lnTo>
                <a:lnTo>
                  <a:pt x="871503" y="526166"/>
                </a:lnTo>
                <a:lnTo>
                  <a:pt x="0" y="526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116818" y="0"/>
            <a:ext cx="6149005" cy="10287000"/>
            <a:chOff x="0" y="0"/>
            <a:chExt cx="1619491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19491" cy="2709333"/>
            </a:xfrm>
            <a:custGeom>
              <a:avLst/>
              <a:gdLst/>
              <a:ahLst/>
              <a:cxnLst/>
              <a:rect l="l" t="t" r="r" b="b"/>
              <a:pathLst>
                <a:path w="1619491" h="2709333">
                  <a:moveTo>
                    <a:pt x="0" y="0"/>
                  </a:moveTo>
                  <a:lnTo>
                    <a:pt x="1619491" y="0"/>
                  </a:lnTo>
                  <a:lnTo>
                    <a:pt x="161949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B6D0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619491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2116818" y="0"/>
            <a:ext cx="6149004" cy="10287000"/>
          </a:xfrm>
          <a:custGeom>
            <a:avLst/>
            <a:gdLst/>
            <a:ahLst/>
            <a:cxnLst/>
            <a:rect l="l" t="t" r="r" b="b"/>
            <a:pathLst>
              <a:path w="6602384" h="10287000">
                <a:moveTo>
                  <a:pt x="0" y="0"/>
                </a:moveTo>
                <a:lnTo>
                  <a:pt x="6602383" y="0"/>
                </a:lnTo>
                <a:lnTo>
                  <a:pt x="660238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3181887" y="1028700"/>
            <a:ext cx="4159154" cy="8229600"/>
            <a:chOff x="0" y="0"/>
            <a:chExt cx="2620010" cy="5184140"/>
          </a:xfrm>
        </p:grpSpPr>
        <p:sp>
          <p:nvSpPr>
            <p:cNvPr id="8" name="Freeform 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 rot="6000">
              <a:off x="181330" y="154412"/>
              <a:ext cx="2258620" cy="4880394"/>
            </a:xfrm>
            <a:custGeom>
              <a:avLst/>
              <a:gdLst/>
              <a:ahLst/>
              <a:cxnLst/>
              <a:rect l="l" t="t" r="r" b="b"/>
              <a:pathLst>
                <a:path w="2258620" h="4880394">
                  <a:moveTo>
                    <a:pt x="2040723" y="204"/>
                  </a:moveTo>
                  <a:lnTo>
                    <a:pt x="1768943" y="678"/>
                  </a:lnTo>
                  <a:lnTo>
                    <a:pt x="1769043" y="57828"/>
                  </a:lnTo>
                  <a:cubicBezTo>
                    <a:pt x="1769156" y="122598"/>
                    <a:pt x="1715909" y="176031"/>
                    <a:pt x="1651139" y="176144"/>
                  </a:cubicBezTo>
                  <a:lnTo>
                    <a:pt x="602121" y="177975"/>
                  </a:lnTo>
                  <a:cubicBezTo>
                    <a:pt x="537351" y="178088"/>
                    <a:pt x="483918" y="124841"/>
                    <a:pt x="483805" y="60071"/>
                  </a:cubicBezTo>
                  <a:lnTo>
                    <a:pt x="483705" y="2921"/>
                  </a:lnTo>
                  <a:lnTo>
                    <a:pt x="209386" y="3400"/>
                  </a:lnTo>
                  <a:cubicBezTo>
                    <a:pt x="93816" y="3602"/>
                    <a:pt x="0" y="97745"/>
                    <a:pt x="202" y="213315"/>
                  </a:cubicBezTo>
                  <a:lnTo>
                    <a:pt x="7982" y="4671008"/>
                  </a:lnTo>
                  <a:cubicBezTo>
                    <a:pt x="8184" y="4786578"/>
                    <a:pt x="102327" y="4880394"/>
                    <a:pt x="217897" y="4880192"/>
                  </a:cubicBezTo>
                  <a:lnTo>
                    <a:pt x="2049234" y="4876996"/>
                  </a:lnTo>
                  <a:cubicBezTo>
                    <a:pt x="2164804" y="4876794"/>
                    <a:pt x="2258620" y="4782650"/>
                    <a:pt x="2258418" y="4667081"/>
                  </a:cubicBezTo>
                  <a:lnTo>
                    <a:pt x="2250638" y="209387"/>
                  </a:lnTo>
                  <a:cubicBezTo>
                    <a:pt x="2251707" y="93815"/>
                    <a:pt x="2157563" y="0"/>
                    <a:pt x="2040723" y="203"/>
                  </a:cubicBezTo>
                  <a:close/>
                </a:path>
              </a:pathLst>
            </a:custGeom>
            <a:blipFill>
              <a:blip r:embed="rId6"/>
              <a:stretch>
                <a:fillRect l="-34208" t="-3" r="-39911" b="-1166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464452" y="7351395"/>
            <a:ext cx="3086100" cy="842706"/>
            <a:chOff x="0" y="0"/>
            <a:chExt cx="812800" cy="22194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221947"/>
            </a:xfrm>
            <a:custGeom>
              <a:avLst/>
              <a:gdLst/>
              <a:ahLst/>
              <a:cxnLst/>
              <a:rect l="l" t="t" r="r" b="b"/>
              <a:pathLst>
                <a:path w="812800" h="221947">
                  <a:moveTo>
                    <a:pt x="110974" y="0"/>
                  </a:moveTo>
                  <a:lnTo>
                    <a:pt x="701826" y="0"/>
                  </a:lnTo>
                  <a:cubicBezTo>
                    <a:pt x="731258" y="0"/>
                    <a:pt x="759485" y="11692"/>
                    <a:pt x="780297" y="32503"/>
                  </a:cubicBezTo>
                  <a:cubicBezTo>
                    <a:pt x="801108" y="53315"/>
                    <a:pt x="812800" y="81542"/>
                    <a:pt x="812800" y="110974"/>
                  </a:cubicBezTo>
                  <a:lnTo>
                    <a:pt x="812800" y="110974"/>
                  </a:lnTo>
                  <a:cubicBezTo>
                    <a:pt x="812800" y="140406"/>
                    <a:pt x="801108" y="168632"/>
                    <a:pt x="780297" y="189444"/>
                  </a:cubicBezTo>
                  <a:cubicBezTo>
                    <a:pt x="759485" y="210255"/>
                    <a:pt x="731258" y="221947"/>
                    <a:pt x="701826" y="221947"/>
                  </a:cubicBezTo>
                  <a:lnTo>
                    <a:pt x="110974" y="221947"/>
                  </a:lnTo>
                  <a:cubicBezTo>
                    <a:pt x="81542" y="221947"/>
                    <a:pt x="53315" y="210255"/>
                    <a:pt x="32503" y="189444"/>
                  </a:cubicBezTo>
                  <a:cubicBezTo>
                    <a:pt x="11692" y="168632"/>
                    <a:pt x="0" y="140406"/>
                    <a:pt x="0" y="110974"/>
                  </a:cubicBezTo>
                  <a:lnTo>
                    <a:pt x="0" y="110974"/>
                  </a:lnTo>
                  <a:cubicBezTo>
                    <a:pt x="0" y="81542"/>
                    <a:pt x="11692" y="53315"/>
                    <a:pt x="32503" y="32503"/>
                  </a:cubicBezTo>
                  <a:cubicBezTo>
                    <a:pt x="53315" y="11692"/>
                    <a:pt x="81542" y="0"/>
                    <a:pt x="110974" y="0"/>
                  </a:cubicBezTo>
                  <a:close/>
                </a:path>
              </a:pathLst>
            </a:custGeom>
            <a:solidFill>
              <a:srgbClr val="0C9B0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2790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402006" y="962025"/>
            <a:ext cx="2930370" cy="588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2"/>
              </a:lnSpc>
            </a:pPr>
            <a:r>
              <a:rPr lang="en-US" sz="3459" spc="176">
                <a:solidFill>
                  <a:srgbClr val="000000"/>
                </a:solidFill>
                <a:latin typeface="Open Sans Bold"/>
              </a:rPr>
              <a:t>TECH</a:t>
            </a:r>
            <a:r>
              <a:rPr lang="en-US" sz="3459" spc="176">
                <a:solidFill>
                  <a:srgbClr val="0C9B00"/>
                </a:solidFill>
                <a:latin typeface="Open Sans Bold"/>
              </a:rPr>
              <a:t>GREEN.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64452" y="3637668"/>
            <a:ext cx="8365348" cy="754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sz="4399" dirty="0" err="1">
                <a:solidFill>
                  <a:srgbClr val="000000"/>
                </a:solidFill>
                <a:latin typeface="Poppins Bold"/>
              </a:rPr>
              <a:t>Obrigado</a:t>
            </a:r>
            <a:r>
              <a:rPr lang="en-US" sz="4399" dirty="0">
                <a:solidFill>
                  <a:srgbClr val="000000"/>
                </a:solidFill>
                <a:latin typeface="Poppins Bold"/>
              </a:rPr>
              <a:t> Por </a:t>
            </a:r>
            <a:r>
              <a:rPr lang="en-US" sz="4399" dirty="0" err="1">
                <a:solidFill>
                  <a:srgbClr val="000000"/>
                </a:solidFill>
                <a:latin typeface="Poppins Bold"/>
              </a:rPr>
              <a:t>sua</a:t>
            </a:r>
            <a:r>
              <a:rPr lang="en-US" sz="4399" dirty="0">
                <a:solidFill>
                  <a:srgbClr val="000000"/>
                </a:solidFill>
                <a:latin typeface="Poppins Bold"/>
              </a:rPr>
              <a:t> </a:t>
            </a:r>
            <a:r>
              <a:rPr lang="en-US" sz="4399" dirty="0" err="1">
                <a:solidFill>
                  <a:srgbClr val="0C9B00"/>
                </a:solidFill>
                <a:latin typeface="Poppins Bold"/>
              </a:rPr>
              <a:t>Atenção</a:t>
            </a:r>
            <a:r>
              <a:rPr lang="en-US" sz="4399" dirty="0">
                <a:solidFill>
                  <a:srgbClr val="0C9B00"/>
                </a:solidFill>
                <a:latin typeface="Poppins Bold"/>
              </a:rPr>
              <a:t>!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64452" y="4712255"/>
            <a:ext cx="8650764" cy="1897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Poppins"/>
              </a:rPr>
              <a:t>O </a:t>
            </a:r>
            <a:r>
              <a:rPr lang="en-US" sz="1800" dirty="0" err="1">
                <a:solidFill>
                  <a:srgbClr val="000000"/>
                </a:solidFill>
                <a:latin typeface="Poppins"/>
              </a:rPr>
              <a:t>projeto</a:t>
            </a:r>
            <a:r>
              <a:rPr lang="en-US" sz="1800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oppins"/>
              </a:rPr>
              <a:t>TechGreen</a:t>
            </a:r>
            <a:r>
              <a:rPr lang="en-US" sz="1800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oppins"/>
              </a:rPr>
              <a:t>representa</a:t>
            </a:r>
            <a:r>
              <a:rPr lang="en-US" sz="1800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oppins"/>
              </a:rPr>
              <a:t>mais</a:t>
            </a:r>
            <a:r>
              <a:rPr lang="en-US" sz="1800" dirty="0">
                <a:solidFill>
                  <a:srgbClr val="000000"/>
                </a:solidFill>
                <a:latin typeface="Poppins"/>
              </a:rPr>
              <a:t> do que </a:t>
            </a:r>
            <a:r>
              <a:rPr lang="en-US" sz="1800" dirty="0" err="1">
                <a:solidFill>
                  <a:srgbClr val="000000"/>
                </a:solidFill>
                <a:latin typeface="Poppins"/>
              </a:rPr>
              <a:t>uma</a:t>
            </a:r>
            <a:r>
              <a:rPr lang="en-US" sz="1800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oppins"/>
              </a:rPr>
              <a:t>oportunidade</a:t>
            </a:r>
            <a:r>
              <a:rPr lang="en-US" sz="1800" dirty="0">
                <a:solidFill>
                  <a:srgbClr val="000000"/>
                </a:solidFill>
                <a:latin typeface="Poppins"/>
              </a:rPr>
              <a:t> de </a:t>
            </a:r>
            <a:r>
              <a:rPr lang="en-US" sz="1800" dirty="0" err="1">
                <a:solidFill>
                  <a:srgbClr val="000000"/>
                </a:solidFill>
                <a:latin typeface="Poppins"/>
              </a:rPr>
              <a:t>negócio</a:t>
            </a:r>
            <a:r>
              <a:rPr lang="en-US" sz="1800" dirty="0">
                <a:solidFill>
                  <a:srgbClr val="000000"/>
                </a:solidFill>
                <a:latin typeface="Poppins"/>
              </a:rPr>
              <a:t>; é um </a:t>
            </a:r>
            <a:r>
              <a:rPr lang="en-US" sz="1800" dirty="0" err="1">
                <a:solidFill>
                  <a:srgbClr val="000000"/>
                </a:solidFill>
                <a:latin typeface="Poppins"/>
              </a:rPr>
              <a:t>compromisso</a:t>
            </a:r>
            <a:r>
              <a:rPr lang="en-US" sz="1800" dirty="0">
                <a:solidFill>
                  <a:srgbClr val="000000"/>
                </a:solidFill>
                <a:latin typeface="Poppins"/>
              </a:rPr>
              <a:t> com um </a:t>
            </a:r>
            <a:r>
              <a:rPr lang="en-US" sz="1800" dirty="0" err="1">
                <a:solidFill>
                  <a:srgbClr val="000000"/>
                </a:solidFill>
                <a:latin typeface="Poppins"/>
              </a:rPr>
              <a:t>futuro</a:t>
            </a:r>
            <a:r>
              <a:rPr lang="en-US" sz="1800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oppins"/>
              </a:rPr>
              <a:t>melhor</a:t>
            </a:r>
            <a:r>
              <a:rPr lang="en-US" sz="1800" dirty="0">
                <a:solidFill>
                  <a:srgbClr val="000000"/>
                </a:solidFill>
                <a:latin typeface="Poppins"/>
              </a:rPr>
              <a:t> para o </a:t>
            </a:r>
            <a:r>
              <a:rPr lang="en-US" sz="1800" dirty="0" err="1">
                <a:solidFill>
                  <a:srgbClr val="000000"/>
                </a:solidFill>
                <a:latin typeface="Poppins"/>
              </a:rPr>
              <a:t>nosso</a:t>
            </a:r>
            <a:r>
              <a:rPr lang="en-US" sz="1800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oppins"/>
              </a:rPr>
              <a:t>planeta</a:t>
            </a:r>
            <a:r>
              <a:rPr lang="en-US" sz="1800" dirty="0">
                <a:solidFill>
                  <a:srgbClr val="000000"/>
                </a:solidFill>
                <a:latin typeface="Poppins"/>
              </a:rPr>
              <a:t>. Estamos </a:t>
            </a:r>
            <a:r>
              <a:rPr lang="en-US" sz="1800" dirty="0" err="1">
                <a:solidFill>
                  <a:srgbClr val="000000"/>
                </a:solidFill>
                <a:latin typeface="Poppins"/>
              </a:rPr>
              <a:t>entusiasmados</a:t>
            </a:r>
            <a:r>
              <a:rPr lang="en-US" sz="1800" dirty="0">
                <a:solidFill>
                  <a:srgbClr val="000000"/>
                </a:solidFill>
                <a:latin typeface="Poppins"/>
              </a:rPr>
              <a:t> com o </a:t>
            </a:r>
            <a:r>
              <a:rPr lang="en-US" sz="1800" dirty="0" err="1">
                <a:solidFill>
                  <a:srgbClr val="000000"/>
                </a:solidFill>
                <a:latin typeface="Poppins"/>
              </a:rPr>
              <a:t>potencial</a:t>
            </a:r>
            <a:r>
              <a:rPr lang="en-US" sz="1800" dirty="0">
                <a:solidFill>
                  <a:srgbClr val="000000"/>
                </a:solidFill>
                <a:latin typeface="Poppins"/>
              </a:rPr>
              <a:t> de </a:t>
            </a:r>
            <a:r>
              <a:rPr lang="en-US" sz="1800" dirty="0" err="1">
                <a:solidFill>
                  <a:srgbClr val="000000"/>
                </a:solidFill>
                <a:latin typeface="Poppins"/>
              </a:rPr>
              <a:t>impacto</a:t>
            </a:r>
            <a:r>
              <a:rPr lang="en-US" sz="1800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oppins"/>
              </a:rPr>
              <a:t>positivo</a:t>
            </a:r>
            <a:r>
              <a:rPr lang="en-US" sz="1800" dirty="0">
                <a:solidFill>
                  <a:srgbClr val="000000"/>
                </a:solidFill>
                <a:latin typeface="Poppins"/>
              </a:rPr>
              <a:t> que </a:t>
            </a:r>
            <a:r>
              <a:rPr lang="en-US" sz="1800" dirty="0" err="1">
                <a:solidFill>
                  <a:srgbClr val="000000"/>
                </a:solidFill>
                <a:latin typeface="Poppins"/>
              </a:rPr>
              <a:t>nossa</a:t>
            </a:r>
            <a:r>
              <a:rPr lang="en-US" sz="1800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oppins"/>
              </a:rPr>
              <a:t>iniciativa</a:t>
            </a:r>
            <a:r>
              <a:rPr lang="en-US" sz="1800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oppins"/>
              </a:rPr>
              <a:t>pode</a:t>
            </a:r>
            <a:r>
              <a:rPr lang="en-US" sz="1800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oppins"/>
              </a:rPr>
              <a:t>ter</a:t>
            </a:r>
            <a:r>
              <a:rPr lang="en-US" sz="1800" dirty="0">
                <a:solidFill>
                  <a:srgbClr val="000000"/>
                </a:solidFill>
                <a:latin typeface="Poppins"/>
              </a:rPr>
              <a:t> e </a:t>
            </a:r>
            <a:r>
              <a:rPr lang="en-US" sz="1800" dirty="0" err="1">
                <a:solidFill>
                  <a:srgbClr val="000000"/>
                </a:solidFill>
                <a:latin typeface="Poppins"/>
              </a:rPr>
              <a:t>convidamos</a:t>
            </a:r>
            <a:r>
              <a:rPr lang="en-US" sz="1800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oppins"/>
              </a:rPr>
              <a:t>você</a:t>
            </a:r>
            <a:r>
              <a:rPr lang="en-US" sz="1800" dirty="0">
                <a:solidFill>
                  <a:srgbClr val="000000"/>
                </a:solidFill>
                <a:latin typeface="Poppins"/>
              </a:rPr>
              <a:t> a se </a:t>
            </a:r>
            <a:r>
              <a:rPr lang="en-US" sz="1800" dirty="0" err="1">
                <a:solidFill>
                  <a:srgbClr val="000000"/>
                </a:solidFill>
                <a:latin typeface="Poppins"/>
              </a:rPr>
              <a:t>juntar</a:t>
            </a:r>
            <a:r>
              <a:rPr lang="en-US" sz="1800" dirty="0">
                <a:solidFill>
                  <a:srgbClr val="000000"/>
                </a:solidFill>
                <a:latin typeface="Poppins"/>
              </a:rPr>
              <a:t> a </a:t>
            </a:r>
            <a:r>
              <a:rPr lang="en-US" sz="1800" dirty="0" err="1">
                <a:solidFill>
                  <a:srgbClr val="000000"/>
                </a:solidFill>
                <a:latin typeface="Poppins"/>
              </a:rPr>
              <a:t>nós</a:t>
            </a:r>
            <a:r>
              <a:rPr lang="en-US" sz="1800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oppins"/>
              </a:rPr>
              <a:t>nessa</a:t>
            </a:r>
            <a:r>
              <a:rPr lang="en-US" sz="1800" dirty="0">
                <a:solidFill>
                  <a:srgbClr val="000000"/>
                </a:solidFill>
                <a:latin typeface="Poppins"/>
              </a:rPr>
              <a:t> jornada </a:t>
            </a:r>
            <a:r>
              <a:rPr lang="en-US" sz="1800" dirty="0" err="1">
                <a:solidFill>
                  <a:srgbClr val="000000"/>
                </a:solidFill>
                <a:latin typeface="Poppins"/>
              </a:rPr>
              <a:t>rumo</a:t>
            </a:r>
            <a:r>
              <a:rPr lang="en-US" sz="1800" dirty="0">
                <a:solidFill>
                  <a:srgbClr val="000000"/>
                </a:solidFill>
                <a:latin typeface="Poppins"/>
              </a:rPr>
              <a:t> à </a:t>
            </a:r>
            <a:r>
              <a:rPr lang="en-US" sz="1800" dirty="0" err="1">
                <a:solidFill>
                  <a:srgbClr val="000000"/>
                </a:solidFill>
                <a:latin typeface="Poppins"/>
              </a:rPr>
              <a:t>sustentabilidade</a:t>
            </a:r>
            <a:r>
              <a:rPr lang="en-US" sz="1800" dirty="0">
                <a:solidFill>
                  <a:srgbClr val="000000"/>
                </a:solidFill>
                <a:latin typeface="Poppins"/>
              </a:rPr>
              <a:t>. para </a:t>
            </a:r>
            <a:r>
              <a:rPr lang="en-US" sz="1800" dirty="0" err="1">
                <a:solidFill>
                  <a:srgbClr val="000000"/>
                </a:solidFill>
                <a:latin typeface="Poppins"/>
              </a:rPr>
              <a:t>nos</a:t>
            </a:r>
            <a:r>
              <a:rPr lang="en-US" sz="1800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oppins"/>
              </a:rPr>
              <a:t>incentivar</a:t>
            </a:r>
            <a:r>
              <a:rPr lang="en-US" sz="1800" dirty="0">
                <a:solidFill>
                  <a:srgbClr val="000000"/>
                </a:solidFill>
                <a:latin typeface="Poppins"/>
              </a:rPr>
              <a:t> no </a:t>
            </a:r>
            <a:r>
              <a:rPr lang="en-US" sz="1800" dirty="0" err="1">
                <a:solidFill>
                  <a:srgbClr val="000000"/>
                </a:solidFill>
                <a:latin typeface="Poppins"/>
              </a:rPr>
              <a:t>nosso</a:t>
            </a:r>
            <a:r>
              <a:rPr lang="en-US" sz="1800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oppins"/>
              </a:rPr>
              <a:t>processo</a:t>
            </a:r>
            <a:r>
              <a:rPr lang="en-US" sz="1800" dirty="0">
                <a:solidFill>
                  <a:srgbClr val="000000"/>
                </a:solidFill>
                <a:latin typeface="Poppins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Poppins"/>
              </a:rPr>
              <a:t>responda</a:t>
            </a:r>
            <a:r>
              <a:rPr lang="en-US" sz="1800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oppins"/>
              </a:rPr>
              <a:t>nosso</a:t>
            </a:r>
            <a:r>
              <a:rPr lang="en-US" sz="1800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oppins"/>
              </a:rPr>
              <a:t>formulário</a:t>
            </a:r>
            <a:r>
              <a:rPr lang="en-US" sz="1800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oppins"/>
              </a:rPr>
              <a:t>ou</a:t>
            </a:r>
            <a:r>
              <a:rPr lang="en-US" sz="1800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oppins"/>
              </a:rPr>
              <a:t>leia</a:t>
            </a:r>
            <a:r>
              <a:rPr lang="en-US" sz="1800" dirty="0">
                <a:solidFill>
                  <a:srgbClr val="000000"/>
                </a:solidFill>
                <a:latin typeface="Poppins"/>
              </a:rPr>
              <a:t> o </a:t>
            </a:r>
            <a:r>
              <a:rPr lang="en-US" sz="1800" dirty="0" err="1">
                <a:solidFill>
                  <a:srgbClr val="000000"/>
                </a:solidFill>
                <a:latin typeface="Poppins"/>
              </a:rPr>
              <a:t>QRCode</a:t>
            </a:r>
            <a:r>
              <a:rPr lang="en-US" sz="1800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oppins"/>
              </a:rPr>
              <a:t>ao</a:t>
            </a:r>
            <a:r>
              <a:rPr lang="en-US" sz="1800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Poppins"/>
              </a:rPr>
              <a:t>lado</a:t>
            </a:r>
            <a:r>
              <a:rPr lang="en-US" sz="1800" dirty="0">
                <a:solidFill>
                  <a:srgbClr val="000000"/>
                </a:solidFill>
                <a:latin typeface="Poppins"/>
              </a:rPr>
              <a:t>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64452" y="7535258"/>
            <a:ext cx="3086100" cy="383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u="sng" dirty="0">
                <a:solidFill>
                  <a:schemeClr val="bg1"/>
                </a:solidFill>
                <a:latin typeface="Canva Sans Bold"/>
                <a:hlinkClick r:id="rId7" tooltip="https://forms.gle/RSVBch9GGD2Afc1J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Clique </a:t>
            </a:r>
            <a:r>
              <a:rPr lang="en-US" sz="2299" u="sng" dirty="0" err="1">
                <a:solidFill>
                  <a:schemeClr val="bg1"/>
                </a:solidFill>
                <a:latin typeface="Canva Sans Bold"/>
                <a:hlinkClick r:id="rId7" tooltip="https://forms.gle/RSVBch9GGD2Afc1J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Aqui</a:t>
            </a:r>
            <a:endParaRPr lang="en-US" sz="2299" u="sng" dirty="0">
              <a:solidFill>
                <a:schemeClr val="bg1"/>
              </a:solidFill>
              <a:latin typeface="Canva Sans Bold"/>
              <a:hlinkClick r:id="rId7" tooltip="https://forms.gle/RSVBch9GGD2Afc1J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453</Words>
  <Application>Microsoft Office PowerPoint</Application>
  <PresentationFormat>Personalizar</PresentationFormat>
  <Paragraphs>41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23" baseType="lpstr">
      <vt:lpstr>Poppins</vt:lpstr>
      <vt:lpstr>Open Sans</vt:lpstr>
      <vt:lpstr>Poppins Semi-Bold</vt:lpstr>
      <vt:lpstr>Poppins Bold</vt:lpstr>
      <vt:lpstr>Montserrat</vt:lpstr>
      <vt:lpstr>Pathway Gothic One</vt:lpstr>
      <vt:lpstr>Open Sans Bold</vt:lpstr>
      <vt:lpstr>Calibri</vt:lpstr>
      <vt:lpstr>Canva Sans Bold</vt:lpstr>
      <vt:lpstr>Poppins Bold Italics</vt:lpstr>
      <vt:lpstr>Open Sans Bold Bold</vt:lpstr>
      <vt:lpstr>Arial</vt:lpstr>
      <vt:lpstr>Montserrat Ultra-Bold</vt:lpstr>
      <vt:lpstr>Poppins Ultra-Bold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TechGreen</dc:title>
  <cp:lastModifiedBy>Evandro Jr</cp:lastModifiedBy>
  <cp:revision>2</cp:revision>
  <dcterms:created xsi:type="dcterms:W3CDTF">2006-08-16T00:00:00Z</dcterms:created>
  <dcterms:modified xsi:type="dcterms:W3CDTF">2024-06-27T17:41:44Z</dcterms:modified>
  <dc:identifier>DAF_xyP0ufo</dc:identifier>
</cp:coreProperties>
</file>